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 id="2147483710" r:id="rId4"/>
    <p:sldMasterId id="2147483722" r:id="rId5"/>
  </p:sldMasterIdLst>
  <p:notesMasterIdLst>
    <p:notesMasterId r:id="rId39"/>
  </p:notesMasterIdLst>
  <p:sldIdLst>
    <p:sldId id="280" r:id="rId6"/>
    <p:sldId id="256" r:id="rId7"/>
    <p:sldId id="259" r:id="rId8"/>
    <p:sldId id="257" r:id="rId9"/>
    <p:sldId id="258" r:id="rId10"/>
    <p:sldId id="260" r:id="rId11"/>
    <p:sldId id="261" r:id="rId12"/>
    <p:sldId id="262" r:id="rId13"/>
    <p:sldId id="263" r:id="rId14"/>
    <p:sldId id="264" r:id="rId15"/>
    <p:sldId id="265" r:id="rId16"/>
    <p:sldId id="266" r:id="rId17"/>
    <p:sldId id="267" r:id="rId18"/>
    <p:sldId id="269" r:id="rId19"/>
    <p:sldId id="271" r:id="rId20"/>
    <p:sldId id="270" r:id="rId21"/>
    <p:sldId id="273" r:id="rId22"/>
    <p:sldId id="272" r:id="rId23"/>
    <p:sldId id="268" r:id="rId24"/>
    <p:sldId id="274" r:id="rId25"/>
    <p:sldId id="275" r:id="rId26"/>
    <p:sldId id="277" r:id="rId27"/>
    <p:sldId id="276" r:id="rId28"/>
    <p:sldId id="278" r:id="rId29"/>
    <p:sldId id="285" r:id="rId30"/>
    <p:sldId id="281" r:id="rId31"/>
    <p:sldId id="282" r:id="rId32"/>
    <p:sldId id="286" r:id="rId33"/>
    <p:sldId id="284" r:id="rId34"/>
    <p:sldId id="298" r:id="rId35"/>
    <p:sldId id="301" r:id="rId36"/>
    <p:sldId id="302" r:id="rId37"/>
    <p:sldId id="299"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DDC62-A6F3-464A-BD7C-AC94CEB01D5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pPr rtl="1"/>
          <a:endParaRPr lang="ar-SA"/>
        </a:p>
      </dgm:t>
    </dgm:pt>
    <dgm:pt modelId="{4CCDD296-2107-436D-AD43-B863CC6D5500}">
      <dgm:prSet phldrT="[نص]" custT="1"/>
      <dgm:spPr/>
      <dgm:t>
        <a:bodyPr/>
        <a:lstStyle/>
        <a:p>
          <a:pPr rtl="1"/>
          <a:r>
            <a:rPr lang="ar-SA" sz="2000" dirty="0" smtClean="0"/>
            <a:t>أنواع </a:t>
          </a:r>
          <a:r>
            <a:rPr lang="ar-SA" sz="2000" dirty="0"/>
            <a:t>التقويم حسب المراحل</a:t>
          </a:r>
        </a:p>
      </dgm:t>
    </dgm:pt>
    <dgm:pt modelId="{E2A9ECFB-20E0-4C1A-9524-762D5EA069A7}" type="parTrans" cxnId="{4F949740-1A23-4E7C-BA58-4428802D8B01}">
      <dgm:prSet/>
      <dgm:spPr/>
      <dgm:t>
        <a:bodyPr/>
        <a:lstStyle/>
        <a:p>
          <a:pPr rtl="1"/>
          <a:endParaRPr lang="ar-SA"/>
        </a:p>
      </dgm:t>
    </dgm:pt>
    <dgm:pt modelId="{C701E6D0-754B-402D-B960-D995D934DBC7}" type="sibTrans" cxnId="{4F949740-1A23-4E7C-BA58-4428802D8B01}">
      <dgm:prSet/>
      <dgm:spPr/>
      <dgm:t>
        <a:bodyPr/>
        <a:lstStyle/>
        <a:p>
          <a:pPr rtl="1"/>
          <a:endParaRPr lang="ar-SA"/>
        </a:p>
      </dgm:t>
    </dgm:pt>
    <dgm:pt modelId="{39A46D48-C262-4B47-8CA6-3183D11233A5}">
      <dgm:prSet phldrT="[نص]" custT="1"/>
      <dgm:spPr/>
      <dgm:t>
        <a:bodyPr/>
        <a:lstStyle/>
        <a:p>
          <a:pPr rtl="1"/>
          <a:r>
            <a:rPr lang="ar-SA" sz="2000" dirty="0"/>
            <a:t>التقويم القبلي</a:t>
          </a:r>
        </a:p>
      </dgm:t>
    </dgm:pt>
    <dgm:pt modelId="{1D253FDD-3044-4145-B010-21BEC2CB4A4E}" type="parTrans" cxnId="{0950C3CF-700D-4B64-B3B0-736BF06ADD03}">
      <dgm:prSet/>
      <dgm:spPr/>
      <dgm:t>
        <a:bodyPr/>
        <a:lstStyle/>
        <a:p>
          <a:pPr rtl="1"/>
          <a:endParaRPr lang="ar-SA"/>
        </a:p>
      </dgm:t>
    </dgm:pt>
    <dgm:pt modelId="{B046A516-E345-4386-96C7-0D5E5935790F}" type="sibTrans" cxnId="{0950C3CF-700D-4B64-B3B0-736BF06ADD03}">
      <dgm:prSet/>
      <dgm:spPr/>
      <dgm:t>
        <a:bodyPr/>
        <a:lstStyle/>
        <a:p>
          <a:pPr rtl="1"/>
          <a:endParaRPr lang="ar-SA"/>
        </a:p>
      </dgm:t>
    </dgm:pt>
    <dgm:pt modelId="{2D205C60-56E6-4368-9AAA-ED3F2B8BAFFF}">
      <dgm:prSet phldrT="[نص]" custT="1"/>
      <dgm:spPr/>
      <dgm:t>
        <a:bodyPr/>
        <a:lstStyle/>
        <a:p>
          <a:pPr rtl="1"/>
          <a:r>
            <a:rPr lang="ar-SA" sz="2000" dirty="0"/>
            <a:t>التقويم التكويني</a:t>
          </a:r>
        </a:p>
      </dgm:t>
    </dgm:pt>
    <dgm:pt modelId="{1F1F8F30-A6C0-4F1A-89CF-0DD4F46ADD2C}" type="parTrans" cxnId="{83CE1759-2D55-44D8-A21C-4ACCDEAA92FE}">
      <dgm:prSet/>
      <dgm:spPr/>
      <dgm:t>
        <a:bodyPr/>
        <a:lstStyle/>
        <a:p>
          <a:pPr rtl="1"/>
          <a:endParaRPr lang="ar-SA"/>
        </a:p>
      </dgm:t>
    </dgm:pt>
    <dgm:pt modelId="{E9A59E3F-BCAC-4CB3-995C-C5BB33586898}" type="sibTrans" cxnId="{83CE1759-2D55-44D8-A21C-4ACCDEAA92FE}">
      <dgm:prSet/>
      <dgm:spPr/>
      <dgm:t>
        <a:bodyPr/>
        <a:lstStyle/>
        <a:p>
          <a:pPr rtl="1"/>
          <a:endParaRPr lang="ar-SA"/>
        </a:p>
      </dgm:t>
    </dgm:pt>
    <dgm:pt modelId="{AF148483-30F8-4F78-BADF-0F86E8BB4F35}">
      <dgm:prSet phldrT="[نص]"/>
      <dgm:spPr/>
      <dgm:t>
        <a:bodyPr/>
        <a:lstStyle/>
        <a:p>
          <a:pPr rtl="1"/>
          <a:r>
            <a:rPr lang="ar-SA" dirty="0"/>
            <a:t>التقويم </a:t>
          </a:r>
          <a:r>
            <a:rPr lang="ar-SA" dirty="0" smtClean="0"/>
            <a:t>التجميعي </a:t>
          </a:r>
          <a:r>
            <a:rPr lang="ar-SA" dirty="0"/>
            <a:t>الختامي</a:t>
          </a:r>
        </a:p>
      </dgm:t>
    </dgm:pt>
    <dgm:pt modelId="{FA7FC3CB-D327-4492-A997-CCCBAD8F3F86}" type="parTrans" cxnId="{09A23D0F-C39F-48CC-A97A-B338E8B2FCE5}">
      <dgm:prSet/>
      <dgm:spPr/>
      <dgm:t>
        <a:bodyPr/>
        <a:lstStyle/>
        <a:p>
          <a:pPr rtl="1"/>
          <a:endParaRPr lang="ar-SA"/>
        </a:p>
      </dgm:t>
    </dgm:pt>
    <dgm:pt modelId="{E821C050-45B0-465E-8500-019B81309DD6}" type="sibTrans" cxnId="{09A23D0F-C39F-48CC-A97A-B338E8B2FCE5}">
      <dgm:prSet/>
      <dgm:spPr/>
      <dgm:t>
        <a:bodyPr/>
        <a:lstStyle/>
        <a:p>
          <a:pPr rtl="1"/>
          <a:endParaRPr lang="ar-SA"/>
        </a:p>
      </dgm:t>
    </dgm:pt>
    <dgm:pt modelId="{08186513-BF08-47DE-B1EE-5084F1AA592B}">
      <dgm:prSet phldrT="[نص]" custT="1"/>
      <dgm:spPr/>
      <dgm:t>
        <a:bodyPr/>
        <a:lstStyle/>
        <a:p>
          <a:pPr rtl="1"/>
          <a:r>
            <a:rPr lang="ar-SA" sz="2000" dirty="0" smtClean="0"/>
            <a:t>التقويم</a:t>
          </a:r>
          <a:endParaRPr lang="ar-DZ" sz="2000" dirty="0" smtClean="0"/>
        </a:p>
        <a:p>
          <a:pPr rtl="1"/>
          <a:r>
            <a:rPr lang="ar-SA" sz="2000" dirty="0" smtClean="0"/>
            <a:t>تشخيصي</a:t>
          </a:r>
          <a:endParaRPr lang="ar-SA" sz="2000" dirty="0"/>
        </a:p>
      </dgm:t>
    </dgm:pt>
    <dgm:pt modelId="{3B5508EC-52E1-4661-BC82-17B168A93152}" type="parTrans" cxnId="{86564BE2-4113-4C68-BEA4-8989559374BD}">
      <dgm:prSet/>
      <dgm:spPr/>
      <dgm:t>
        <a:bodyPr/>
        <a:lstStyle/>
        <a:p>
          <a:pPr rtl="1"/>
          <a:endParaRPr lang="ar-SA"/>
        </a:p>
      </dgm:t>
    </dgm:pt>
    <dgm:pt modelId="{E15D1CFB-4A84-4BD8-8424-0EEE923C19FA}" type="sibTrans" cxnId="{86564BE2-4113-4C68-BEA4-8989559374BD}">
      <dgm:prSet/>
      <dgm:spPr/>
      <dgm:t>
        <a:bodyPr/>
        <a:lstStyle/>
        <a:p>
          <a:pPr rtl="1"/>
          <a:endParaRPr lang="ar-SA"/>
        </a:p>
      </dgm:t>
    </dgm:pt>
    <dgm:pt modelId="{70416EE4-8B7E-4394-8DF7-3BA531D51297}" type="pres">
      <dgm:prSet presAssocID="{57FDDC62-A6F3-464A-BD7C-AC94CEB01D51}" presName="composite" presStyleCnt="0">
        <dgm:presLayoutVars>
          <dgm:chMax val="1"/>
          <dgm:dir/>
          <dgm:resizeHandles val="exact"/>
        </dgm:presLayoutVars>
      </dgm:prSet>
      <dgm:spPr/>
      <dgm:t>
        <a:bodyPr/>
        <a:lstStyle/>
        <a:p>
          <a:endParaRPr lang="fr-FR"/>
        </a:p>
      </dgm:t>
    </dgm:pt>
    <dgm:pt modelId="{F465E86D-1ACF-4B9F-B3EA-4AADAACF54CC}" type="pres">
      <dgm:prSet presAssocID="{57FDDC62-A6F3-464A-BD7C-AC94CEB01D51}" presName="radial" presStyleCnt="0">
        <dgm:presLayoutVars>
          <dgm:animLvl val="ctr"/>
        </dgm:presLayoutVars>
      </dgm:prSet>
      <dgm:spPr/>
    </dgm:pt>
    <dgm:pt modelId="{F8C9EBF6-4CBA-469C-A70B-F97BF173B88C}" type="pres">
      <dgm:prSet presAssocID="{4CCDD296-2107-436D-AD43-B863CC6D5500}" presName="centerShape" presStyleLbl="vennNode1" presStyleIdx="0" presStyleCnt="5"/>
      <dgm:spPr/>
      <dgm:t>
        <a:bodyPr/>
        <a:lstStyle/>
        <a:p>
          <a:endParaRPr lang="fr-FR"/>
        </a:p>
      </dgm:t>
    </dgm:pt>
    <dgm:pt modelId="{C31CDF3D-EBC1-456F-93FD-DB32E9810005}" type="pres">
      <dgm:prSet presAssocID="{39A46D48-C262-4B47-8CA6-3183D11233A5}" presName="node" presStyleLbl="vennNode1" presStyleIdx="1" presStyleCnt="5">
        <dgm:presLayoutVars>
          <dgm:bulletEnabled val="1"/>
        </dgm:presLayoutVars>
      </dgm:prSet>
      <dgm:spPr/>
      <dgm:t>
        <a:bodyPr/>
        <a:lstStyle/>
        <a:p>
          <a:endParaRPr lang="fr-FR"/>
        </a:p>
      </dgm:t>
    </dgm:pt>
    <dgm:pt modelId="{577F77FC-C60E-4951-8F0B-E9F6E5B4236D}" type="pres">
      <dgm:prSet presAssocID="{2D205C60-56E6-4368-9AAA-ED3F2B8BAFFF}" presName="node" presStyleLbl="vennNode1" presStyleIdx="2" presStyleCnt="5">
        <dgm:presLayoutVars>
          <dgm:bulletEnabled val="1"/>
        </dgm:presLayoutVars>
      </dgm:prSet>
      <dgm:spPr/>
      <dgm:t>
        <a:bodyPr/>
        <a:lstStyle/>
        <a:p>
          <a:endParaRPr lang="fr-FR"/>
        </a:p>
      </dgm:t>
    </dgm:pt>
    <dgm:pt modelId="{7C3B72FA-563F-41E9-A5D3-4D5AC2BA15CE}" type="pres">
      <dgm:prSet presAssocID="{AF148483-30F8-4F78-BADF-0F86E8BB4F35}" presName="node" presStyleLbl="vennNode1" presStyleIdx="3" presStyleCnt="5">
        <dgm:presLayoutVars>
          <dgm:bulletEnabled val="1"/>
        </dgm:presLayoutVars>
      </dgm:prSet>
      <dgm:spPr/>
      <dgm:t>
        <a:bodyPr/>
        <a:lstStyle/>
        <a:p>
          <a:endParaRPr lang="fr-FR"/>
        </a:p>
      </dgm:t>
    </dgm:pt>
    <dgm:pt modelId="{8C2B8C9F-955F-4659-93F5-539E3A80BE1C}" type="pres">
      <dgm:prSet presAssocID="{08186513-BF08-47DE-B1EE-5084F1AA592B}" presName="node" presStyleLbl="vennNode1" presStyleIdx="4" presStyleCnt="5">
        <dgm:presLayoutVars>
          <dgm:bulletEnabled val="1"/>
        </dgm:presLayoutVars>
      </dgm:prSet>
      <dgm:spPr/>
      <dgm:t>
        <a:bodyPr/>
        <a:lstStyle/>
        <a:p>
          <a:endParaRPr lang="fr-FR"/>
        </a:p>
      </dgm:t>
    </dgm:pt>
  </dgm:ptLst>
  <dgm:cxnLst>
    <dgm:cxn modelId="{83CE1759-2D55-44D8-A21C-4ACCDEAA92FE}" srcId="{4CCDD296-2107-436D-AD43-B863CC6D5500}" destId="{2D205C60-56E6-4368-9AAA-ED3F2B8BAFFF}" srcOrd="1" destOrd="0" parTransId="{1F1F8F30-A6C0-4F1A-89CF-0DD4F46ADD2C}" sibTransId="{E9A59E3F-BCAC-4CB3-995C-C5BB33586898}"/>
    <dgm:cxn modelId="{A91F3E85-999A-4927-ABC1-6673A2CC9DA7}" type="presOf" srcId="{57FDDC62-A6F3-464A-BD7C-AC94CEB01D51}" destId="{70416EE4-8B7E-4394-8DF7-3BA531D51297}" srcOrd="0" destOrd="0" presId="urn:microsoft.com/office/officeart/2005/8/layout/radial3"/>
    <dgm:cxn modelId="{E628B599-6BD6-4BBB-B678-5E07D194BDBE}" type="presOf" srcId="{4CCDD296-2107-436D-AD43-B863CC6D5500}" destId="{F8C9EBF6-4CBA-469C-A70B-F97BF173B88C}" srcOrd="0" destOrd="0" presId="urn:microsoft.com/office/officeart/2005/8/layout/radial3"/>
    <dgm:cxn modelId="{74B35BBF-2F93-47CD-B2D7-A886D1C6659A}" type="presOf" srcId="{2D205C60-56E6-4368-9AAA-ED3F2B8BAFFF}" destId="{577F77FC-C60E-4951-8F0B-E9F6E5B4236D}" srcOrd="0" destOrd="0" presId="urn:microsoft.com/office/officeart/2005/8/layout/radial3"/>
    <dgm:cxn modelId="{4F949740-1A23-4E7C-BA58-4428802D8B01}" srcId="{57FDDC62-A6F3-464A-BD7C-AC94CEB01D51}" destId="{4CCDD296-2107-436D-AD43-B863CC6D5500}" srcOrd="0" destOrd="0" parTransId="{E2A9ECFB-20E0-4C1A-9524-762D5EA069A7}" sibTransId="{C701E6D0-754B-402D-B960-D995D934DBC7}"/>
    <dgm:cxn modelId="{443D87CC-5B75-49B2-94AB-36512F81F8B8}" type="presOf" srcId="{AF148483-30F8-4F78-BADF-0F86E8BB4F35}" destId="{7C3B72FA-563F-41E9-A5D3-4D5AC2BA15CE}" srcOrd="0" destOrd="0" presId="urn:microsoft.com/office/officeart/2005/8/layout/radial3"/>
    <dgm:cxn modelId="{86564BE2-4113-4C68-BEA4-8989559374BD}" srcId="{4CCDD296-2107-436D-AD43-B863CC6D5500}" destId="{08186513-BF08-47DE-B1EE-5084F1AA592B}" srcOrd="3" destOrd="0" parTransId="{3B5508EC-52E1-4661-BC82-17B168A93152}" sibTransId="{E15D1CFB-4A84-4BD8-8424-0EEE923C19FA}"/>
    <dgm:cxn modelId="{2F0FA5A3-BA57-4342-B8E0-214245B72447}" type="presOf" srcId="{08186513-BF08-47DE-B1EE-5084F1AA592B}" destId="{8C2B8C9F-955F-4659-93F5-539E3A80BE1C}" srcOrd="0" destOrd="0" presId="urn:microsoft.com/office/officeart/2005/8/layout/radial3"/>
    <dgm:cxn modelId="{0950C3CF-700D-4B64-B3B0-736BF06ADD03}" srcId="{4CCDD296-2107-436D-AD43-B863CC6D5500}" destId="{39A46D48-C262-4B47-8CA6-3183D11233A5}" srcOrd="0" destOrd="0" parTransId="{1D253FDD-3044-4145-B010-21BEC2CB4A4E}" sibTransId="{B046A516-E345-4386-96C7-0D5E5935790F}"/>
    <dgm:cxn modelId="{361F6504-7853-470E-8437-6B29140283DD}" type="presOf" srcId="{39A46D48-C262-4B47-8CA6-3183D11233A5}" destId="{C31CDF3D-EBC1-456F-93FD-DB32E9810005}" srcOrd="0" destOrd="0" presId="urn:microsoft.com/office/officeart/2005/8/layout/radial3"/>
    <dgm:cxn modelId="{09A23D0F-C39F-48CC-A97A-B338E8B2FCE5}" srcId="{4CCDD296-2107-436D-AD43-B863CC6D5500}" destId="{AF148483-30F8-4F78-BADF-0F86E8BB4F35}" srcOrd="2" destOrd="0" parTransId="{FA7FC3CB-D327-4492-A997-CCCBAD8F3F86}" sibTransId="{E821C050-45B0-465E-8500-019B81309DD6}"/>
    <dgm:cxn modelId="{647094F5-EBD2-4AB1-92B3-0D3E4C840288}" type="presParOf" srcId="{70416EE4-8B7E-4394-8DF7-3BA531D51297}" destId="{F465E86D-1ACF-4B9F-B3EA-4AADAACF54CC}" srcOrd="0" destOrd="0" presId="urn:microsoft.com/office/officeart/2005/8/layout/radial3"/>
    <dgm:cxn modelId="{78C6FA30-797A-453D-BD93-BE24908EB096}" type="presParOf" srcId="{F465E86D-1ACF-4B9F-B3EA-4AADAACF54CC}" destId="{F8C9EBF6-4CBA-469C-A70B-F97BF173B88C}" srcOrd="0" destOrd="0" presId="urn:microsoft.com/office/officeart/2005/8/layout/radial3"/>
    <dgm:cxn modelId="{5669D1A9-DB7D-48FB-B440-0C15C7312367}" type="presParOf" srcId="{F465E86D-1ACF-4B9F-B3EA-4AADAACF54CC}" destId="{C31CDF3D-EBC1-456F-93FD-DB32E9810005}" srcOrd="1" destOrd="0" presId="urn:microsoft.com/office/officeart/2005/8/layout/radial3"/>
    <dgm:cxn modelId="{CECF2DAD-38FF-47C3-BF3B-1997EA2C40DB}" type="presParOf" srcId="{F465E86D-1ACF-4B9F-B3EA-4AADAACF54CC}" destId="{577F77FC-C60E-4951-8F0B-E9F6E5B4236D}" srcOrd="2" destOrd="0" presId="urn:microsoft.com/office/officeart/2005/8/layout/radial3"/>
    <dgm:cxn modelId="{1706C1AD-E172-4CF9-8B3D-C9EAFE6D7344}" type="presParOf" srcId="{F465E86D-1ACF-4B9F-B3EA-4AADAACF54CC}" destId="{7C3B72FA-563F-41E9-A5D3-4D5AC2BA15CE}" srcOrd="3" destOrd="0" presId="urn:microsoft.com/office/officeart/2005/8/layout/radial3"/>
    <dgm:cxn modelId="{404847AA-CFA2-4D15-87A0-81CFFE81987B}" type="presParOf" srcId="{F465E86D-1ACF-4B9F-B3EA-4AADAACF54CC}" destId="{8C2B8C9F-955F-4659-93F5-539E3A80BE1C}"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4E9AF-B688-43D4-8D86-4409831D5B9B}"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fr-FR"/>
        </a:p>
      </dgm:t>
    </dgm:pt>
    <dgm:pt modelId="{E89C615D-7678-4B1D-A818-30B4D78211D1}">
      <dgm:prSet phldrT="[Texte]" custT="1"/>
      <dgm:spPr/>
      <dgm:t>
        <a:bodyPr/>
        <a:lstStyle/>
        <a:p>
          <a:r>
            <a:rPr lang="ar-DZ" sz="2800" b="1" dirty="0" smtClean="0"/>
            <a:t>الانجازا</a:t>
          </a:r>
          <a:r>
            <a:rPr lang="ar-DZ" sz="4000" b="1" dirty="0" smtClean="0"/>
            <a:t>ت</a:t>
          </a:r>
          <a:endParaRPr lang="fr-FR" sz="4000" b="1" dirty="0"/>
        </a:p>
      </dgm:t>
    </dgm:pt>
    <dgm:pt modelId="{C4864A08-F06A-498C-AF78-85A0D137AD26}" type="parTrans" cxnId="{C10D1A6A-11AA-4F0B-9E9A-B2FDA0FED30C}">
      <dgm:prSet/>
      <dgm:spPr/>
      <dgm:t>
        <a:bodyPr/>
        <a:lstStyle/>
        <a:p>
          <a:endParaRPr lang="fr-FR"/>
        </a:p>
      </dgm:t>
    </dgm:pt>
    <dgm:pt modelId="{154DB48F-42BA-480E-83F6-9FA908F0496A}" type="sibTrans" cxnId="{C10D1A6A-11AA-4F0B-9E9A-B2FDA0FED30C}">
      <dgm:prSet/>
      <dgm:spPr/>
      <dgm:t>
        <a:bodyPr/>
        <a:lstStyle/>
        <a:p>
          <a:endParaRPr lang="fr-FR"/>
        </a:p>
      </dgm:t>
    </dgm:pt>
    <dgm:pt modelId="{A07AAB88-3F00-47CB-9C61-92E2C2B591B3}">
      <dgm:prSet phldrT="[Texte]"/>
      <dgm:spPr/>
      <dgm:t>
        <a:bodyPr/>
        <a:lstStyle/>
        <a:p>
          <a:r>
            <a:rPr lang="ar-DZ" b="1" dirty="0" smtClean="0"/>
            <a:t>المهارات</a:t>
          </a:r>
          <a:endParaRPr lang="fr-FR" b="1" dirty="0"/>
        </a:p>
      </dgm:t>
    </dgm:pt>
    <dgm:pt modelId="{6C7D39BA-6F2A-4FB9-9F0C-A89CC56A63B1}" type="parTrans" cxnId="{C4166A08-1ADA-43C6-A39A-8262E6D4E9D3}">
      <dgm:prSet/>
      <dgm:spPr/>
      <dgm:t>
        <a:bodyPr/>
        <a:lstStyle/>
        <a:p>
          <a:endParaRPr lang="fr-FR"/>
        </a:p>
      </dgm:t>
    </dgm:pt>
    <dgm:pt modelId="{E0E06744-0A97-40F0-8710-CD8192A2D62E}" type="sibTrans" cxnId="{C4166A08-1ADA-43C6-A39A-8262E6D4E9D3}">
      <dgm:prSet/>
      <dgm:spPr/>
      <dgm:t>
        <a:bodyPr/>
        <a:lstStyle/>
        <a:p>
          <a:endParaRPr lang="fr-FR"/>
        </a:p>
      </dgm:t>
    </dgm:pt>
    <dgm:pt modelId="{E48B024D-20FF-4449-89B7-978D4113022F}">
      <dgm:prSet/>
      <dgm:spPr/>
      <dgm:t>
        <a:bodyPr/>
        <a:lstStyle/>
        <a:p>
          <a:r>
            <a:rPr lang="ar-SA" b="1" dirty="0" smtClean="0"/>
            <a:t>السلوك</a:t>
          </a:r>
          <a:endParaRPr lang="fr-FR" b="1" dirty="0"/>
        </a:p>
      </dgm:t>
    </dgm:pt>
    <dgm:pt modelId="{AA6B63CC-FE29-4231-B507-DB3911B96284}" type="parTrans" cxnId="{F2840A68-758E-4174-ABD0-E3D6466F5759}">
      <dgm:prSet/>
      <dgm:spPr/>
      <dgm:t>
        <a:bodyPr/>
        <a:lstStyle/>
        <a:p>
          <a:endParaRPr lang="fr-FR"/>
        </a:p>
      </dgm:t>
    </dgm:pt>
    <dgm:pt modelId="{6B1CA341-75FA-495F-96FF-A0BC2F0BF3C2}" type="sibTrans" cxnId="{F2840A68-758E-4174-ABD0-E3D6466F5759}">
      <dgm:prSet/>
      <dgm:spPr/>
      <dgm:t>
        <a:bodyPr/>
        <a:lstStyle/>
        <a:p>
          <a:endParaRPr lang="fr-FR"/>
        </a:p>
      </dgm:t>
    </dgm:pt>
    <dgm:pt modelId="{085D9F1F-706A-46A6-BC4B-3EF985C232D1}">
      <dgm:prSet phldrT="[Texte]"/>
      <dgm:spPr/>
      <dgm:t>
        <a:bodyPr/>
        <a:lstStyle/>
        <a:p>
          <a:r>
            <a:rPr lang="ar-DZ" b="1" dirty="0" smtClean="0"/>
            <a:t>المعارف</a:t>
          </a:r>
          <a:endParaRPr lang="fr-FR" b="1" dirty="0"/>
        </a:p>
      </dgm:t>
    </dgm:pt>
    <dgm:pt modelId="{79DF989B-4719-443D-B47A-3596E6397E4B}" type="sibTrans" cxnId="{AD55E5E5-CCCD-4A25-A967-D92E6A0545F5}">
      <dgm:prSet/>
      <dgm:spPr/>
      <dgm:t>
        <a:bodyPr/>
        <a:lstStyle/>
        <a:p>
          <a:endParaRPr lang="fr-FR"/>
        </a:p>
      </dgm:t>
    </dgm:pt>
    <dgm:pt modelId="{D92D8188-1564-485D-9D98-0D8EF0FB22D2}" type="parTrans" cxnId="{AD55E5E5-CCCD-4A25-A967-D92E6A0545F5}">
      <dgm:prSet/>
      <dgm:spPr/>
      <dgm:t>
        <a:bodyPr/>
        <a:lstStyle/>
        <a:p>
          <a:endParaRPr lang="fr-FR"/>
        </a:p>
      </dgm:t>
    </dgm:pt>
    <dgm:pt modelId="{F0B476EE-CE83-43F1-B7B8-A6A4BD9E5112}">
      <dgm:prSet custT="1"/>
      <dgm:spPr/>
      <dgm:t>
        <a:bodyPr/>
        <a:lstStyle/>
        <a:p>
          <a:endParaRPr lang="ar-SA" sz="3200" dirty="0" smtClean="0"/>
        </a:p>
        <a:p>
          <a:r>
            <a:rPr lang="ar-SA" sz="3200" b="1" dirty="0" smtClean="0"/>
            <a:t>الوجداني</a:t>
          </a:r>
        </a:p>
        <a:p>
          <a:r>
            <a:rPr lang="ar-SA" sz="2800" b="1" dirty="0" smtClean="0"/>
            <a:t>الاتجاها</a:t>
          </a:r>
          <a:r>
            <a:rPr lang="ar-SA" sz="3200" b="1" dirty="0" smtClean="0"/>
            <a:t>ت الميول</a:t>
          </a:r>
          <a:endParaRPr lang="fr-FR" sz="3200" b="1" dirty="0"/>
        </a:p>
      </dgm:t>
    </dgm:pt>
    <dgm:pt modelId="{752F9D58-3F46-4C71-A10A-07B70926CF53}" type="parTrans" cxnId="{00A33240-A463-4EE3-93FD-5F4DD89F5CC3}">
      <dgm:prSet/>
      <dgm:spPr/>
    </dgm:pt>
    <dgm:pt modelId="{47C7BEC4-BC2E-4E8E-B8C2-54FD1EDB0FED}" type="sibTrans" cxnId="{00A33240-A463-4EE3-93FD-5F4DD89F5CC3}">
      <dgm:prSet/>
      <dgm:spPr/>
    </dgm:pt>
    <dgm:pt modelId="{40596CFF-052B-4225-B43F-A71E2D20544C}" type="pres">
      <dgm:prSet presAssocID="{0D94E9AF-B688-43D4-8D86-4409831D5B9B}" presName="theList" presStyleCnt="0">
        <dgm:presLayoutVars>
          <dgm:dir/>
          <dgm:animLvl val="lvl"/>
          <dgm:resizeHandles val="exact"/>
        </dgm:presLayoutVars>
      </dgm:prSet>
      <dgm:spPr/>
      <dgm:t>
        <a:bodyPr/>
        <a:lstStyle/>
        <a:p>
          <a:endParaRPr lang="fr-FR"/>
        </a:p>
      </dgm:t>
    </dgm:pt>
    <dgm:pt modelId="{03658B0C-11FD-41AB-924B-02A8037195EC}" type="pres">
      <dgm:prSet presAssocID="{F0B476EE-CE83-43F1-B7B8-A6A4BD9E5112}" presName="compNode" presStyleCnt="0"/>
      <dgm:spPr/>
    </dgm:pt>
    <dgm:pt modelId="{774676DA-5736-40E3-8AFB-0E067DA3CD18}" type="pres">
      <dgm:prSet presAssocID="{F0B476EE-CE83-43F1-B7B8-A6A4BD9E5112}" presName="aNode" presStyleLbl="bgShp" presStyleIdx="0" presStyleCnt="5"/>
      <dgm:spPr/>
      <dgm:t>
        <a:bodyPr/>
        <a:lstStyle/>
        <a:p>
          <a:endParaRPr lang="fr-FR"/>
        </a:p>
      </dgm:t>
    </dgm:pt>
    <dgm:pt modelId="{EE30F00F-18E8-422A-84C5-80721CDCE596}" type="pres">
      <dgm:prSet presAssocID="{F0B476EE-CE83-43F1-B7B8-A6A4BD9E5112}" presName="textNode" presStyleLbl="bgShp" presStyleIdx="0" presStyleCnt="5"/>
      <dgm:spPr/>
      <dgm:t>
        <a:bodyPr/>
        <a:lstStyle/>
        <a:p>
          <a:endParaRPr lang="fr-FR"/>
        </a:p>
      </dgm:t>
    </dgm:pt>
    <dgm:pt modelId="{7D7455AE-DBE0-4B51-B852-C1DBB661B99C}" type="pres">
      <dgm:prSet presAssocID="{F0B476EE-CE83-43F1-B7B8-A6A4BD9E5112}" presName="compChildNode" presStyleCnt="0"/>
      <dgm:spPr/>
    </dgm:pt>
    <dgm:pt modelId="{C0136D4F-713D-4D8F-B785-E510DAB49295}" type="pres">
      <dgm:prSet presAssocID="{F0B476EE-CE83-43F1-B7B8-A6A4BD9E5112}" presName="theInnerList" presStyleCnt="0"/>
      <dgm:spPr/>
    </dgm:pt>
    <dgm:pt modelId="{31500C09-248A-4CC5-92DA-65491A3321B9}" type="pres">
      <dgm:prSet presAssocID="{F0B476EE-CE83-43F1-B7B8-A6A4BD9E5112}" presName="aSpace" presStyleCnt="0"/>
      <dgm:spPr/>
    </dgm:pt>
    <dgm:pt modelId="{C6B16C17-C315-4BBE-A3E6-F823F2FECF5F}" type="pres">
      <dgm:prSet presAssocID="{E48B024D-20FF-4449-89B7-978D4113022F}" presName="compNode" presStyleCnt="0"/>
      <dgm:spPr/>
    </dgm:pt>
    <dgm:pt modelId="{2652E389-26B6-4860-B0B4-9BE604DF6A11}" type="pres">
      <dgm:prSet presAssocID="{E48B024D-20FF-4449-89B7-978D4113022F}" presName="aNode" presStyleLbl="bgShp" presStyleIdx="1" presStyleCnt="5"/>
      <dgm:spPr/>
      <dgm:t>
        <a:bodyPr/>
        <a:lstStyle/>
        <a:p>
          <a:endParaRPr lang="fr-FR"/>
        </a:p>
      </dgm:t>
    </dgm:pt>
    <dgm:pt modelId="{4014F5A4-718A-41C0-9136-6600D0F5689F}" type="pres">
      <dgm:prSet presAssocID="{E48B024D-20FF-4449-89B7-978D4113022F}" presName="textNode" presStyleLbl="bgShp" presStyleIdx="1" presStyleCnt="5"/>
      <dgm:spPr/>
      <dgm:t>
        <a:bodyPr/>
        <a:lstStyle/>
        <a:p>
          <a:endParaRPr lang="fr-FR"/>
        </a:p>
      </dgm:t>
    </dgm:pt>
    <dgm:pt modelId="{996FDE05-FAB1-4BC7-8BF2-D6534EE7AD4F}" type="pres">
      <dgm:prSet presAssocID="{E48B024D-20FF-4449-89B7-978D4113022F}" presName="compChildNode" presStyleCnt="0"/>
      <dgm:spPr/>
    </dgm:pt>
    <dgm:pt modelId="{5F703538-488E-4341-BB39-C1E12A709C8F}" type="pres">
      <dgm:prSet presAssocID="{E48B024D-20FF-4449-89B7-978D4113022F}" presName="theInnerList" presStyleCnt="0"/>
      <dgm:spPr/>
    </dgm:pt>
    <dgm:pt modelId="{9C568312-FDC4-4333-AE14-020004D1725F}" type="pres">
      <dgm:prSet presAssocID="{E48B024D-20FF-4449-89B7-978D4113022F}" presName="aSpace" presStyleCnt="0"/>
      <dgm:spPr/>
    </dgm:pt>
    <dgm:pt modelId="{FA930D9F-8F66-42E2-8C3A-749D30DCCCFB}" type="pres">
      <dgm:prSet presAssocID="{E89C615D-7678-4B1D-A818-30B4D78211D1}" presName="compNode" presStyleCnt="0"/>
      <dgm:spPr/>
    </dgm:pt>
    <dgm:pt modelId="{0BC04E54-8AAC-4E0F-B99F-80418396A176}" type="pres">
      <dgm:prSet presAssocID="{E89C615D-7678-4B1D-A818-30B4D78211D1}" presName="aNode" presStyleLbl="bgShp" presStyleIdx="2" presStyleCnt="5" custLinFactNeighborX="2051"/>
      <dgm:spPr/>
      <dgm:t>
        <a:bodyPr/>
        <a:lstStyle/>
        <a:p>
          <a:endParaRPr lang="fr-FR"/>
        </a:p>
      </dgm:t>
    </dgm:pt>
    <dgm:pt modelId="{1AC3C5F7-488B-4BAF-80BD-47359C401610}" type="pres">
      <dgm:prSet presAssocID="{E89C615D-7678-4B1D-A818-30B4D78211D1}" presName="textNode" presStyleLbl="bgShp" presStyleIdx="2" presStyleCnt="5"/>
      <dgm:spPr/>
      <dgm:t>
        <a:bodyPr/>
        <a:lstStyle/>
        <a:p>
          <a:endParaRPr lang="fr-FR"/>
        </a:p>
      </dgm:t>
    </dgm:pt>
    <dgm:pt modelId="{C284661B-1504-4DAE-A935-D1434EDAAA9E}" type="pres">
      <dgm:prSet presAssocID="{E89C615D-7678-4B1D-A818-30B4D78211D1}" presName="compChildNode" presStyleCnt="0"/>
      <dgm:spPr/>
    </dgm:pt>
    <dgm:pt modelId="{BA6E64BD-2470-417A-9261-375840AFDFC0}" type="pres">
      <dgm:prSet presAssocID="{E89C615D-7678-4B1D-A818-30B4D78211D1}" presName="theInnerList" presStyleCnt="0"/>
      <dgm:spPr/>
    </dgm:pt>
    <dgm:pt modelId="{F058C84E-028F-45E6-ADDB-DC85000D0DFA}" type="pres">
      <dgm:prSet presAssocID="{E89C615D-7678-4B1D-A818-30B4D78211D1}" presName="aSpace" presStyleCnt="0"/>
      <dgm:spPr/>
    </dgm:pt>
    <dgm:pt modelId="{14A9F139-6C99-4A61-8C8F-1FC7C00D7780}" type="pres">
      <dgm:prSet presAssocID="{A07AAB88-3F00-47CB-9C61-92E2C2B591B3}" presName="compNode" presStyleCnt="0"/>
      <dgm:spPr/>
    </dgm:pt>
    <dgm:pt modelId="{08ADAFAC-BE3D-4AEB-8F29-2E9D00BDBBDE}" type="pres">
      <dgm:prSet presAssocID="{A07AAB88-3F00-47CB-9C61-92E2C2B591B3}" presName="aNode" presStyleLbl="bgShp" presStyleIdx="3" presStyleCnt="5"/>
      <dgm:spPr/>
      <dgm:t>
        <a:bodyPr/>
        <a:lstStyle/>
        <a:p>
          <a:endParaRPr lang="fr-FR"/>
        </a:p>
      </dgm:t>
    </dgm:pt>
    <dgm:pt modelId="{DCA5DAE9-949B-45A9-8A79-CC1901B26F58}" type="pres">
      <dgm:prSet presAssocID="{A07AAB88-3F00-47CB-9C61-92E2C2B591B3}" presName="textNode" presStyleLbl="bgShp" presStyleIdx="3" presStyleCnt="5"/>
      <dgm:spPr/>
      <dgm:t>
        <a:bodyPr/>
        <a:lstStyle/>
        <a:p>
          <a:endParaRPr lang="fr-FR"/>
        </a:p>
      </dgm:t>
    </dgm:pt>
    <dgm:pt modelId="{FED7D051-D4FF-467D-9908-4D22A3367CC6}" type="pres">
      <dgm:prSet presAssocID="{A07AAB88-3F00-47CB-9C61-92E2C2B591B3}" presName="compChildNode" presStyleCnt="0"/>
      <dgm:spPr/>
    </dgm:pt>
    <dgm:pt modelId="{F6AC4115-5D73-4033-991B-9D6C06CDC9D5}" type="pres">
      <dgm:prSet presAssocID="{A07AAB88-3F00-47CB-9C61-92E2C2B591B3}" presName="theInnerList" presStyleCnt="0"/>
      <dgm:spPr/>
    </dgm:pt>
    <dgm:pt modelId="{8B783869-F8C7-46A9-87CE-CAD051168FBA}" type="pres">
      <dgm:prSet presAssocID="{A07AAB88-3F00-47CB-9C61-92E2C2B591B3}" presName="aSpace" presStyleCnt="0"/>
      <dgm:spPr/>
    </dgm:pt>
    <dgm:pt modelId="{46E17A99-6777-4CCC-9899-84A0DF007FCF}" type="pres">
      <dgm:prSet presAssocID="{085D9F1F-706A-46A6-BC4B-3EF985C232D1}" presName="compNode" presStyleCnt="0"/>
      <dgm:spPr/>
    </dgm:pt>
    <dgm:pt modelId="{DA4A1E01-80AF-48D9-B891-FE7DEFA44C44}" type="pres">
      <dgm:prSet presAssocID="{085D9F1F-706A-46A6-BC4B-3EF985C232D1}" presName="aNode" presStyleLbl="bgShp" presStyleIdx="4" presStyleCnt="5" custLinFactNeighborX="-1476" custLinFactNeighborY="2223"/>
      <dgm:spPr/>
      <dgm:t>
        <a:bodyPr/>
        <a:lstStyle/>
        <a:p>
          <a:endParaRPr lang="fr-FR"/>
        </a:p>
      </dgm:t>
    </dgm:pt>
    <dgm:pt modelId="{3CC96D99-A0D7-4BCE-A6F2-7D7669145CD1}" type="pres">
      <dgm:prSet presAssocID="{085D9F1F-706A-46A6-BC4B-3EF985C232D1}" presName="textNode" presStyleLbl="bgShp" presStyleIdx="4" presStyleCnt="5"/>
      <dgm:spPr/>
      <dgm:t>
        <a:bodyPr/>
        <a:lstStyle/>
        <a:p>
          <a:endParaRPr lang="fr-FR"/>
        </a:p>
      </dgm:t>
    </dgm:pt>
    <dgm:pt modelId="{19B07A38-50DB-47F2-AD6B-46EF0643DE69}" type="pres">
      <dgm:prSet presAssocID="{085D9F1F-706A-46A6-BC4B-3EF985C232D1}" presName="compChildNode" presStyleCnt="0"/>
      <dgm:spPr/>
    </dgm:pt>
    <dgm:pt modelId="{F1435EA1-B588-40FD-987B-968C88D01261}" type="pres">
      <dgm:prSet presAssocID="{085D9F1F-706A-46A6-BC4B-3EF985C232D1}" presName="theInnerList" presStyleCnt="0"/>
      <dgm:spPr/>
    </dgm:pt>
  </dgm:ptLst>
  <dgm:cxnLst>
    <dgm:cxn modelId="{B6399341-D47E-4F73-896E-E0FD8491ABA6}" type="presOf" srcId="{085D9F1F-706A-46A6-BC4B-3EF985C232D1}" destId="{3CC96D99-A0D7-4BCE-A6F2-7D7669145CD1}" srcOrd="1" destOrd="0" presId="urn:microsoft.com/office/officeart/2005/8/layout/lProcess2"/>
    <dgm:cxn modelId="{00A33240-A463-4EE3-93FD-5F4DD89F5CC3}" srcId="{0D94E9AF-B688-43D4-8D86-4409831D5B9B}" destId="{F0B476EE-CE83-43F1-B7B8-A6A4BD9E5112}" srcOrd="0" destOrd="0" parTransId="{752F9D58-3F46-4C71-A10A-07B70926CF53}" sibTransId="{47C7BEC4-BC2E-4E8E-B8C2-54FD1EDB0FED}"/>
    <dgm:cxn modelId="{A34C3B97-02C0-42E6-B8A8-D2BF3328A909}" type="presOf" srcId="{0D94E9AF-B688-43D4-8D86-4409831D5B9B}" destId="{40596CFF-052B-4225-B43F-A71E2D20544C}" srcOrd="0" destOrd="0" presId="urn:microsoft.com/office/officeart/2005/8/layout/lProcess2"/>
    <dgm:cxn modelId="{D1043C4E-8BFE-498F-B4B3-45000ABA9010}" type="presOf" srcId="{085D9F1F-706A-46A6-BC4B-3EF985C232D1}" destId="{DA4A1E01-80AF-48D9-B891-FE7DEFA44C44}" srcOrd="0" destOrd="0" presId="urn:microsoft.com/office/officeart/2005/8/layout/lProcess2"/>
    <dgm:cxn modelId="{632DAA2B-A346-4386-ABFB-2086F6FAF004}" type="presOf" srcId="{F0B476EE-CE83-43F1-B7B8-A6A4BD9E5112}" destId="{774676DA-5736-40E3-8AFB-0E067DA3CD18}" srcOrd="0" destOrd="0" presId="urn:microsoft.com/office/officeart/2005/8/layout/lProcess2"/>
    <dgm:cxn modelId="{C4166A08-1ADA-43C6-A39A-8262E6D4E9D3}" srcId="{0D94E9AF-B688-43D4-8D86-4409831D5B9B}" destId="{A07AAB88-3F00-47CB-9C61-92E2C2B591B3}" srcOrd="3" destOrd="0" parTransId="{6C7D39BA-6F2A-4FB9-9F0C-A89CC56A63B1}" sibTransId="{E0E06744-0A97-40F0-8710-CD8192A2D62E}"/>
    <dgm:cxn modelId="{C10D1A6A-11AA-4F0B-9E9A-B2FDA0FED30C}" srcId="{0D94E9AF-B688-43D4-8D86-4409831D5B9B}" destId="{E89C615D-7678-4B1D-A818-30B4D78211D1}" srcOrd="2" destOrd="0" parTransId="{C4864A08-F06A-498C-AF78-85A0D137AD26}" sibTransId="{154DB48F-42BA-480E-83F6-9FA908F0496A}"/>
    <dgm:cxn modelId="{03D678EC-AD51-4F6D-8469-278843AE572B}" type="presOf" srcId="{E89C615D-7678-4B1D-A818-30B4D78211D1}" destId="{1AC3C5F7-488B-4BAF-80BD-47359C401610}" srcOrd="1" destOrd="0" presId="urn:microsoft.com/office/officeart/2005/8/layout/lProcess2"/>
    <dgm:cxn modelId="{C89BD21C-1B8F-458D-95B7-F905AE6395F1}" type="presOf" srcId="{E48B024D-20FF-4449-89B7-978D4113022F}" destId="{2652E389-26B6-4860-B0B4-9BE604DF6A11}" srcOrd="0" destOrd="0" presId="urn:microsoft.com/office/officeart/2005/8/layout/lProcess2"/>
    <dgm:cxn modelId="{9C913897-ED74-4079-8583-F9D47C4B3057}" type="presOf" srcId="{A07AAB88-3F00-47CB-9C61-92E2C2B591B3}" destId="{08ADAFAC-BE3D-4AEB-8F29-2E9D00BDBBDE}" srcOrd="0" destOrd="0" presId="urn:microsoft.com/office/officeart/2005/8/layout/lProcess2"/>
    <dgm:cxn modelId="{20D98EAE-A5B5-4EFB-AA12-0D9E07EA6A84}" type="presOf" srcId="{E48B024D-20FF-4449-89B7-978D4113022F}" destId="{4014F5A4-718A-41C0-9136-6600D0F5689F}" srcOrd="1" destOrd="0" presId="urn:microsoft.com/office/officeart/2005/8/layout/lProcess2"/>
    <dgm:cxn modelId="{68FB1F66-FB60-43E5-809F-6380F42C4342}" type="presOf" srcId="{E89C615D-7678-4B1D-A818-30B4D78211D1}" destId="{0BC04E54-8AAC-4E0F-B99F-80418396A176}" srcOrd="0" destOrd="0" presId="urn:microsoft.com/office/officeart/2005/8/layout/lProcess2"/>
    <dgm:cxn modelId="{F2840A68-758E-4174-ABD0-E3D6466F5759}" srcId="{0D94E9AF-B688-43D4-8D86-4409831D5B9B}" destId="{E48B024D-20FF-4449-89B7-978D4113022F}" srcOrd="1" destOrd="0" parTransId="{AA6B63CC-FE29-4231-B507-DB3911B96284}" sibTransId="{6B1CA341-75FA-495F-96FF-A0BC2F0BF3C2}"/>
    <dgm:cxn modelId="{AD55E5E5-CCCD-4A25-A967-D92E6A0545F5}" srcId="{0D94E9AF-B688-43D4-8D86-4409831D5B9B}" destId="{085D9F1F-706A-46A6-BC4B-3EF985C232D1}" srcOrd="4" destOrd="0" parTransId="{D92D8188-1564-485D-9D98-0D8EF0FB22D2}" sibTransId="{79DF989B-4719-443D-B47A-3596E6397E4B}"/>
    <dgm:cxn modelId="{EF438295-3CE3-4EE5-8836-BC4E08E86A05}" type="presOf" srcId="{F0B476EE-CE83-43F1-B7B8-A6A4BD9E5112}" destId="{EE30F00F-18E8-422A-84C5-80721CDCE596}" srcOrd="1" destOrd="0" presId="urn:microsoft.com/office/officeart/2005/8/layout/lProcess2"/>
    <dgm:cxn modelId="{8190C742-B7AE-461E-BB0B-6A5B31AB82F3}" type="presOf" srcId="{A07AAB88-3F00-47CB-9C61-92E2C2B591B3}" destId="{DCA5DAE9-949B-45A9-8A79-CC1901B26F58}" srcOrd="1" destOrd="0" presId="urn:microsoft.com/office/officeart/2005/8/layout/lProcess2"/>
    <dgm:cxn modelId="{24A4DA36-EF2B-4BAA-A93E-3F5B2DB2847E}" type="presParOf" srcId="{40596CFF-052B-4225-B43F-A71E2D20544C}" destId="{03658B0C-11FD-41AB-924B-02A8037195EC}" srcOrd="0" destOrd="0" presId="urn:microsoft.com/office/officeart/2005/8/layout/lProcess2"/>
    <dgm:cxn modelId="{948390C4-4618-457C-B5DE-5ACE136D8DD5}" type="presParOf" srcId="{03658B0C-11FD-41AB-924B-02A8037195EC}" destId="{774676DA-5736-40E3-8AFB-0E067DA3CD18}" srcOrd="0" destOrd="0" presId="urn:microsoft.com/office/officeart/2005/8/layout/lProcess2"/>
    <dgm:cxn modelId="{F76994DB-F653-4F90-AEAE-16E04373495C}" type="presParOf" srcId="{03658B0C-11FD-41AB-924B-02A8037195EC}" destId="{EE30F00F-18E8-422A-84C5-80721CDCE596}" srcOrd="1" destOrd="0" presId="urn:microsoft.com/office/officeart/2005/8/layout/lProcess2"/>
    <dgm:cxn modelId="{6ABFA824-8826-49F5-AA97-D125C41AE00C}" type="presParOf" srcId="{03658B0C-11FD-41AB-924B-02A8037195EC}" destId="{7D7455AE-DBE0-4B51-B852-C1DBB661B99C}" srcOrd="2" destOrd="0" presId="urn:microsoft.com/office/officeart/2005/8/layout/lProcess2"/>
    <dgm:cxn modelId="{5455C404-0F61-492F-AD20-C4D05315B897}" type="presParOf" srcId="{7D7455AE-DBE0-4B51-B852-C1DBB661B99C}" destId="{C0136D4F-713D-4D8F-B785-E510DAB49295}" srcOrd="0" destOrd="0" presId="urn:microsoft.com/office/officeart/2005/8/layout/lProcess2"/>
    <dgm:cxn modelId="{F6DD9A14-FC91-4709-A5BF-1238935FC583}" type="presParOf" srcId="{40596CFF-052B-4225-B43F-A71E2D20544C}" destId="{31500C09-248A-4CC5-92DA-65491A3321B9}" srcOrd="1" destOrd="0" presId="urn:microsoft.com/office/officeart/2005/8/layout/lProcess2"/>
    <dgm:cxn modelId="{B327EDB7-2D76-45F2-8CCD-F0C4934ACAD1}" type="presParOf" srcId="{40596CFF-052B-4225-B43F-A71E2D20544C}" destId="{C6B16C17-C315-4BBE-A3E6-F823F2FECF5F}" srcOrd="2" destOrd="0" presId="urn:microsoft.com/office/officeart/2005/8/layout/lProcess2"/>
    <dgm:cxn modelId="{9F50FF4F-1081-49E9-8F2E-0932C3BB90D2}" type="presParOf" srcId="{C6B16C17-C315-4BBE-A3E6-F823F2FECF5F}" destId="{2652E389-26B6-4860-B0B4-9BE604DF6A11}" srcOrd="0" destOrd="0" presId="urn:microsoft.com/office/officeart/2005/8/layout/lProcess2"/>
    <dgm:cxn modelId="{CA4D2F6D-DD5D-4BA6-9893-292827E418FD}" type="presParOf" srcId="{C6B16C17-C315-4BBE-A3E6-F823F2FECF5F}" destId="{4014F5A4-718A-41C0-9136-6600D0F5689F}" srcOrd="1" destOrd="0" presId="urn:microsoft.com/office/officeart/2005/8/layout/lProcess2"/>
    <dgm:cxn modelId="{EB4544D9-6B36-4890-9D86-8C44A7E5470C}" type="presParOf" srcId="{C6B16C17-C315-4BBE-A3E6-F823F2FECF5F}" destId="{996FDE05-FAB1-4BC7-8BF2-D6534EE7AD4F}" srcOrd="2" destOrd="0" presId="urn:microsoft.com/office/officeart/2005/8/layout/lProcess2"/>
    <dgm:cxn modelId="{6E71BF4F-A6BC-428A-BAC5-BB933584D65D}" type="presParOf" srcId="{996FDE05-FAB1-4BC7-8BF2-D6534EE7AD4F}" destId="{5F703538-488E-4341-BB39-C1E12A709C8F}" srcOrd="0" destOrd="0" presId="urn:microsoft.com/office/officeart/2005/8/layout/lProcess2"/>
    <dgm:cxn modelId="{D218D74C-E5AE-450B-81F0-DCD9E5475672}" type="presParOf" srcId="{40596CFF-052B-4225-B43F-A71E2D20544C}" destId="{9C568312-FDC4-4333-AE14-020004D1725F}" srcOrd="3" destOrd="0" presId="urn:microsoft.com/office/officeart/2005/8/layout/lProcess2"/>
    <dgm:cxn modelId="{782D0BD4-BF31-4526-9016-12AD478B717D}" type="presParOf" srcId="{40596CFF-052B-4225-B43F-A71E2D20544C}" destId="{FA930D9F-8F66-42E2-8C3A-749D30DCCCFB}" srcOrd="4" destOrd="0" presId="urn:microsoft.com/office/officeart/2005/8/layout/lProcess2"/>
    <dgm:cxn modelId="{11AAB566-3327-4E52-84E1-155DF34AA81B}" type="presParOf" srcId="{FA930D9F-8F66-42E2-8C3A-749D30DCCCFB}" destId="{0BC04E54-8AAC-4E0F-B99F-80418396A176}" srcOrd="0" destOrd="0" presId="urn:microsoft.com/office/officeart/2005/8/layout/lProcess2"/>
    <dgm:cxn modelId="{0E7D9D0A-FD7E-499B-A981-81B1F97A45B3}" type="presParOf" srcId="{FA930D9F-8F66-42E2-8C3A-749D30DCCCFB}" destId="{1AC3C5F7-488B-4BAF-80BD-47359C401610}" srcOrd="1" destOrd="0" presId="urn:microsoft.com/office/officeart/2005/8/layout/lProcess2"/>
    <dgm:cxn modelId="{EBC69C3A-6F84-4E8E-8EA7-407AF87DB7B7}" type="presParOf" srcId="{FA930D9F-8F66-42E2-8C3A-749D30DCCCFB}" destId="{C284661B-1504-4DAE-A935-D1434EDAAA9E}" srcOrd="2" destOrd="0" presId="urn:microsoft.com/office/officeart/2005/8/layout/lProcess2"/>
    <dgm:cxn modelId="{40C1C168-EFA4-4289-9507-42F3E9A0CB05}" type="presParOf" srcId="{C284661B-1504-4DAE-A935-D1434EDAAA9E}" destId="{BA6E64BD-2470-417A-9261-375840AFDFC0}" srcOrd="0" destOrd="0" presId="urn:microsoft.com/office/officeart/2005/8/layout/lProcess2"/>
    <dgm:cxn modelId="{AA1DC60B-45E9-4F78-BD36-E28C90C276AB}" type="presParOf" srcId="{40596CFF-052B-4225-B43F-A71E2D20544C}" destId="{F058C84E-028F-45E6-ADDB-DC85000D0DFA}" srcOrd="5" destOrd="0" presId="urn:microsoft.com/office/officeart/2005/8/layout/lProcess2"/>
    <dgm:cxn modelId="{4D26E04F-B601-4C99-A0BA-AC1D0B5E3D27}" type="presParOf" srcId="{40596CFF-052B-4225-B43F-A71E2D20544C}" destId="{14A9F139-6C99-4A61-8C8F-1FC7C00D7780}" srcOrd="6" destOrd="0" presId="urn:microsoft.com/office/officeart/2005/8/layout/lProcess2"/>
    <dgm:cxn modelId="{65720DA8-3B54-4C2A-AE20-A22949EAFA05}" type="presParOf" srcId="{14A9F139-6C99-4A61-8C8F-1FC7C00D7780}" destId="{08ADAFAC-BE3D-4AEB-8F29-2E9D00BDBBDE}" srcOrd="0" destOrd="0" presId="urn:microsoft.com/office/officeart/2005/8/layout/lProcess2"/>
    <dgm:cxn modelId="{44F2BB47-DFD8-4D2D-9767-DAFFCA68B0EE}" type="presParOf" srcId="{14A9F139-6C99-4A61-8C8F-1FC7C00D7780}" destId="{DCA5DAE9-949B-45A9-8A79-CC1901B26F58}" srcOrd="1" destOrd="0" presId="urn:microsoft.com/office/officeart/2005/8/layout/lProcess2"/>
    <dgm:cxn modelId="{F57BEECC-1AF5-4736-83EA-994CFD93CF03}" type="presParOf" srcId="{14A9F139-6C99-4A61-8C8F-1FC7C00D7780}" destId="{FED7D051-D4FF-467D-9908-4D22A3367CC6}" srcOrd="2" destOrd="0" presId="urn:microsoft.com/office/officeart/2005/8/layout/lProcess2"/>
    <dgm:cxn modelId="{F79E6E55-1393-4ED1-94D0-8ECC9264227F}" type="presParOf" srcId="{FED7D051-D4FF-467D-9908-4D22A3367CC6}" destId="{F6AC4115-5D73-4033-991B-9D6C06CDC9D5}" srcOrd="0" destOrd="0" presId="urn:microsoft.com/office/officeart/2005/8/layout/lProcess2"/>
    <dgm:cxn modelId="{EF4D2C8A-B8E1-427A-B2FC-A81AF11ECCD7}" type="presParOf" srcId="{40596CFF-052B-4225-B43F-A71E2D20544C}" destId="{8B783869-F8C7-46A9-87CE-CAD051168FBA}" srcOrd="7" destOrd="0" presId="urn:microsoft.com/office/officeart/2005/8/layout/lProcess2"/>
    <dgm:cxn modelId="{F7F2C705-8058-423D-97C0-78E17C12B46A}" type="presParOf" srcId="{40596CFF-052B-4225-B43F-A71E2D20544C}" destId="{46E17A99-6777-4CCC-9899-84A0DF007FCF}" srcOrd="8" destOrd="0" presId="urn:microsoft.com/office/officeart/2005/8/layout/lProcess2"/>
    <dgm:cxn modelId="{E553B7D5-4136-45CF-BD9E-0ED00A3E1F24}" type="presParOf" srcId="{46E17A99-6777-4CCC-9899-84A0DF007FCF}" destId="{DA4A1E01-80AF-48D9-B891-FE7DEFA44C44}" srcOrd="0" destOrd="0" presId="urn:microsoft.com/office/officeart/2005/8/layout/lProcess2"/>
    <dgm:cxn modelId="{1A80D5EE-3938-4CCB-A266-5B04FC38C279}" type="presParOf" srcId="{46E17A99-6777-4CCC-9899-84A0DF007FCF}" destId="{3CC96D99-A0D7-4BCE-A6F2-7D7669145CD1}" srcOrd="1" destOrd="0" presId="urn:microsoft.com/office/officeart/2005/8/layout/lProcess2"/>
    <dgm:cxn modelId="{DE76304E-61C6-4C74-990C-14FEDE4777F0}" type="presParOf" srcId="{46E17A99-6777-4CCC-9899-84A0DF007FCF}" destId="{19B07A38-50DB-47F2-AD6B-46EF0643DE69}" srcOrd="2" destOrd="0" presId="urn:microsoft.com/office/officeart/2005/8/layout/lProcess2"/>
    <dgm:cxn modelId="{E75B85C1-BBA4-4E20-8E47-6443E8A6A4CC}" type="presParOf" srcId="{19B07A38-50DB-47F2-AD6B-46EF0643DE69}" destId="{F1435EA1-B588-40FD-987B-968C88D0126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B66363-B37B-4E57-B596-8DD248A626A2}" type="doc">
      <dgm:prSet loTypeId="urn:microsoft.com/office/officeart/2005/8/layout/gear1" loCatId="process" qsTypeId="urn:microsoft.com/office/officeart/2005/8/quickstyle/simple1" qsCatId="simple" csTypeId="urn:microsoft.com/office/officeart/2005/8/colors/accent1_2" csCatId="accent1" phldr="1"/>
      <dgm:spPr/>
    </dgm:pt>
    <dgm:pt modelId="{FDB7B67B-FEC4-4AD2-A618-DF6AF5A08F0A}">
      <dgm:prSet phldrT="[Texte]"/>
      <dgm:spPr/>
      <dgm:t>
        <a:bodyPr/>
        <a:lstStyle/>
        <a:p>
          <a:r>
            <a:rPr lang="ar-DZ" dirty="0" smtClean="0"/>
            <a:t>الساعة الكونية</a:t>
          </a:r>
          <a:endParaRPr lang="fr-FR" dirty="0"/>
        </a:p>
      </dgm:t>
    </dgm:pt>
    <dgm:pt modelId="{85935777-F3FD-46B0-8973-4E54072F587E}" type="parTrans" cxnId="{4F0D104A-AB5A-401A-9682-80B4785DAAB0}">
      <dgm:prSet/>
      <dgm:spPr/>
      <dgm:t>
        <a:bodyPr/>
        <a:lstStyle/>
        <a:p>
          <a:endParaRPr lang="fr-FR"/>
        </a:p>
      </dgm:t>
    </dgm:pt>
    <dgm:pt modelId="{ECF5718C-2F4D-413D-B107-1F3B24A97020}" type="sibTrans" cxnId="{4F0D104A-AB5A-401A-9682-80B4785DAAB0}">
      <dgm:prSet/>
      <dgm:spPr/>
      <dgm:t>
        <a:bodyPr/>
        <a:lstStyle/>
        <a:p>
          <a:endParaRPr lang="fr-FR"/>
        </a:p>
      </dgm:t>
    </dgm:pt>
    <dgm:pt modelId="{12F0F00B-A235-49D3-97ED-89922463A858}">
      <dgm:prSet phldrT="[Texte]"/>
      <dgm:spPr/>
      <dgm:t>
        <a:bodyPr/>
        <a:lstStyle/>
        <a:p>
          <a:r>
            <a:rPr lang="ar-DZ" dirty="0" smtClean="0"/>
            <a:t>الساعة النفسية</a:t>
          </a:r>
          <a:endParaRPr lang="fr-FR" dirty="0"/>
        </a:p>
      </dgm:t>
    </dgm:pt>
    <dgm:pt modelId="{CAEEBF71-485E-40F0-90A5-8B4791017240}" type="parTrans" cxnId="{8595C746-4F55-41B0-A3F7-6216C03C43AA}">
      <dgm:prSet/>
      <dgm:spPr/>
      <dgm:t>
        <a:bodyPr/>
        <a:lstStyle/>
        <a:p>
          <a:endParaRPr lang="fr-FR"/>
        </a:p>
      </dgm:t>
    </dgm:pt>
    <dgm:pt modelId="{F3ED133C-6E6A-4007-839B-05A10F8810B8}" type="sibTrans" cxnId="{8595C746-4F55-41B0-A3F7-6216C03C43AA}">
      <dgm:prSet/>
      <dgm:spPr/>
      <dgm:t>
        <a:bodyPr/>
        <a:lstStyle/>
        <a:p>
          <a:endParaRPr lang="fr-FR"/>
        </a:p>
      </dgm:t>
    </dgm:pt>
    <dgm:pt modelId="{255DEBA1-9D5C-465F-B56F-B6B5A26227FD}">
      <dgm:prSet phldrT="[Texte]"/>
      <dgm:spPr/>
      <dgm:t>
        <a:bodyPr/>
        <a:lstStyle/>
        <a:p>
          <a:r>
            <a:rPr lang="ar-DZ" dirty="0" smtClean="0"/>
            <a:t>الساعة البيولوجية</a:t>
          </a:r>
          <a:endParaRPr lang="fr-FR" dirty="0"/>
        </a:p>
      </dgm:t>
    </dgm:pt>
    <dgm:pt modelId="{A8446D34-D18B-4655-B9C3-4C44B289FECC}" type="parTrans" cxnId="{6028E8D1-E1CA-4276-86A8-F23AD9DE32F5}">
      <dgm:prSet/>
      <dgm:spPr/>
      <dgm:t>
        <a:bodyPr/>
        <a:lstStyle/>
        <a:p>
          <a:endParaRPr lang="fr-FR"/>
        </a:p>
      </dgm:t>
    </dgm:pt>
    <dgm:pt modelId="{7A5486F9-254F-4DFD-BB46-EF7340DDA883}" type="sibTrans" cxnId="{6028E8D1-E1CA-4276-86A8-F23AD9DE32F5}">
      <dgm:prSet/>
      <dgm:spPr/>
      <dgm:t>
        <a:bodyPr/>
        <a:lstStyle/>
        <a:p>
          <a:endParaRPr lang="fr-FR"/>
        </a:p>
      </dgm:t>
    </dgm:pt>
    <dgm:pt modelId="{731C1708-A3AD-4B12-8ED2-534E54B43AFC}" type="pres">
      <dgm:prSet presAssocID="{D4B66363-B37B-4E57-B596-8DD248A626A2}" presName="composite" presStyleCnt="0">
        <dgm:presLayoutVars>
          <dgm:chMax val="3"/>
          <dgm:animLvl val="lvl"/>
          <dgm:resizeHandles val="exact"/>
        </dgm:presLayoutVars>
      </dgm:prSet>
      <dgm:spPr/>
    </dgm:pt>
    <dgm:pt modelId="{1360B249-C208-41FF-AB95-A94BD889BC1A}" type="pres">
      <dgm:prSet presAssocID="{FDB7B67B-FEC4-4AD2-A618-DF6AF5A08F0A}" presName="gear1" presStyleLbl="node1" presStyleIdx="0" presStyleCnt="3">
        <dgm:presLayoutVars>
          <dgm:chMax val="1"/>
          <dgm:bulletEnabled val="1"/>
        </dgm:presLayoutVars>
      </dgm:prSet>
      <dgm:spPr/>
      <dgm:t>
        <a:bodyPr/>
        <a:lstStyle/>
        <a:p>
          <a:endParaRPr lang="fr-FR"/>
        </a:p>
      </dgm:t>
    </dgm:pt>
    <dgm:pt modelId="{D715B270-4399-44AB-97C8-3C93183CDAE0}" type="pres">
      <dgm:prSet presAssocID="{FDB7B67B-FEC4-4AD2-A618-DF6AF5A08F0A}" presName="gear1srcNode" presStyleLbl="node1" presStyleIdx="0" presStyleCnt="3"/>
      <dgm:spPr/>
      <dgm:t>
        <a:bodyPr/>
        <a:lstStyle/>
        <a:p>
          <a:endParaRPr lang="fr-FR"/>
        </a:p>
      </dgm:t>
    </dgm:pt>
    <dgm:pt modelId="{3854FC8D-9B6A-4CD0-8B1C-FA422B279922}" type="pres">
      <dgm:prSet presAssocID="{FDB7B67B-FEC4-4AD2-A618-DF6AF5A08F0A}" presName="gear1dstNode" presStyleLbl="node1" presStyleIdx="0" presStyleCnt="3"/>
      <dgm:spPr/>
      <dgm:t>
        <a:bodyPr/>
        <a:lstStyle/>
        <a:p>
          <a:endParaRPr lang="fr-FR"/>
        </a:p>
      </dgm:t>
    </dgm:pt>
    <dgm:pt modelId="{7DA8FCB7-57CE-48D1-9F8C-645169A5618D}" type="pres">
      <dgm:prSet presAssocID="{12F0F00B-A235-49D3-97ED-89922463A858}" presName="gear2" presStyleLbl="node1" presStyleIdx="1" presStyleCnt="3">
        <dgm:presLayoutVars>
          <dgm:chMax val="1"/>
          <dgm:bulletEnabled val="1"/>
        </dgm:presLayoutVars>
      </dgm:prSet>
      <dgm:spPr/>
      <dgm:t>
        <a:bodyPr/>
        <a:lstStyle/>
        <a:p>
          <a:endParaRPr lang="fr-FR"/>
        </a:p>
      </dgm:t>
    </dgm:pt>
    <dgm:pt modelId="{928CC54A-50CD-44EA-BE3E-D6769D29DE7F}" type="pres">
      <dgm:prSet presAssocID="{12F0F00B-A235-49D3-97ED-89922463A858}" presName="gear2srcNode" presStyleLbl="node1" presStyleIdx="1" presStyleCnt="3"/>
      <dgm:spPr/>
      <dgm:t>
        <a:bodyPr/>
        <a:lstStyle/>
        <a:p>
          <a:endParaRPr lang="fr-FR"/>
        </a:p>
      </dgm:t>
    </dgm:pt>
    <dgm:pt modelId="{B8275775-EC9C-4B53-ACF5-B7CE725BE6B5}" type="pres">
      <dgm:prSet presAssocID="{12F0F00B-A235-49D3-97ED-89922463A858}" presName="gear2dstNode" presStyleLbl="node1" presStyleIdx="1" presStyleCnt="3"/>
      <dgm:spPr/>
      <dgm:t>
        <a:bodyPr/>
        <a:lstStyle/>
        <a:p>
          <a:endParaRPr lang="fr-FR"/>
        </a:p>
      </dgm:t>
    </dgm:pt>
    <dgm:pt modelId="{99AD87D3-899B-48CF-B3A3-A4F895CDAE43}" type="pres">
      <dgm:prSet presAssocID="{255DEBA1-9D5C-465F-B56F-B6B5A26227FD}" presName="gear3" presStyleLbl="node1" presStyleIdx="2" presStyleCnt="3"/>
      <dgm:spPr/>
      <dgm:t>
        <a:bodyPr/>
        <a:lstStyle/>
        <a:p>
          <a:endParaRPr lang="fr-FR"/>
        </a:p>
      </dgm:t>
    </dgm:pt>
    <dgm:pt modelId="{199BCCDD-04E9-46F9-BC9E-7D9A0EEFF73D}" type="pres">
      <dgm:prSet presAssocID="{255DEBA1-9D5C-465F-B56F-B6B5A26227FD}" presName="gear3tx" presStyleLbl="node1" presStyleIdx="2" presStyleCnt="3">
        <dgm:presLayoutVars>
          <dgm:chMax val="1"/>
          <dgm:bulletEnabled val="1"/>
        </dgm:presLayoutVars>
      </dgm:prSet>
      <dgm:spPr/>
      <dgm:t>
        <a:bodyPr/>
        <a:lstStyle/>
        <a:p>
          <a:endParaRPr lang="fr-FR"/>
        </a:p>
      </dgm:t>
    </dgm:pt>
    <dgm:pt modelId="{03046985-4229-428A-928B-A80E781E5165}" type="pres">
      <dgm:prSet presAssocID="{255DEBA1-9D5C-465F-B56F-B6B5A26227FD}" presName="gear3srcNode" presStyleLbl="node1" presStyleIdx="2" presStyleCnt="3"/>
      <dgm:spPr/>
      <dgm:t>
        <a:bodyPr/>
        <a:lstStyle/>
        <a:p>
          <a:endParaRPr lang="fr-FR"/>
        </a:p>
      </dgm:t>
    </dgm:pt>
    <dgm:pt modelId="{BDA88CD3-74E6-4653-93F7-FE390A0FB49F}" type="pres">
      <dgm:prSet presAssocID="{255DEBA1-9D5C-465F-B56F-B6B5A26227FD}" presName="gear3dstNode" presStyleLbl="node1" presStyleIdx="2" presStyleCnt="3"/>
      <dgm:spPr/>
      <dgm:t>
        <a:bodyPr/>
        <a:lstStyle/>
        <a:p>
          <a:endParaRPr lang="fr-FR"/>
        </a:p>
      </dgm:t>
    </dgm:pt>
    <dgm:pt modelId="{5C16E4D9-D6B6-467C-B16F-C546EEB9CD90}" type="pres">
      <dgm:prSet presAssocID="{ECF5718C-2F4D-413D-B107-1F3B24A97020}" presName="connector1" presStyleLbl="sibTrans2D1" presStyleIdx="0" presStyleCnt="3"/>
      <dgm:spPr/>
      <dgm:t>
        <a:bodyPr/>
        <a:lstStyle/>
        <a:p>
          <a:endParaRPr lang="fr-FR"/>
        </a:p>
      </dgm:t>
    </dgm:pt>
    <dgm:pt modelId="{D253A35E-2C03-417F-B914-2C909B9A6DCA}" type="pres">
      <dgm:prSet presAssocID="{F3ED133C-6E6A-4007-839B-05A10F8810B8}" presName="connector2" presStyleLbl="sibTrans2D1" presStyleIdx="1" presStyleCnt="3"/>
      <dgm:spPr/>
      <dgm:t>
        <a:bodyPr/>
        <a:lstStyle/>
        <a:p>
          <a:endParaRPr lang="fr-FR"/>
        </a:p>
      </dgm:t>
    </dgm:pt>
    <dgm:pt modelId="{3A5C537C-0A95-4ABC-925C-8EF46BA35EE2}" type="pres">
      <dgm:prSet presAssocID="{7A5486F9-254F-4DFD-BB46-EF7340DDA883}" presName="connector3" presStyleLbl="sibTrans2D1" presStyleIdx="2" presStyleCnt="3"/>
      <dgm:spPr/>
      <dgm:t>
        <a:bodyPr/>
        <a:lstStyle/>
        <a:p>
          <a:endParaRPr lang="fr-FR"/>
        </a:p>
      </dgm:t>
    </dgm:pt>
  </dgm:ptLst>
  <dgm:cxnLst>
    <dgm:cxn modelId="{6DDEAFA3-4ADD-46AC-AB69-73253E1CEF05}" type="presOf" srcId="{255DEBA1-9D5C-465F-B56F-B6B5A26227FD}" destId="{99AD87D3-899B-48CF-B3A3-A4F895CDAE43}" srcOrd="0" destOrd="0" presId="urn:microsoft.com/office/officeart/2005/8/layout/gear1"/>
    <dgm:cxn modelId="{0090009C-500C-4762-B997-541F9228CE4D}" type="presOf" srcId="{12F0F00B-A235-49D3-97ED-89922463A858}" destId="{7DA8FCB7-57CE-48D1-9F8C-645169A5618D}" srcOrd="0" destOrd="0" presId="urn:microsoft.com/office/officeart/2005/8/layout/gear1"/>
    <dgm:cxn modelId="{AF988B86-F1A1-43A8-8E15-631F78A94919}" type="presOf" srcId="{255DEBA1-9D5C-465F-B56F-B6B5A26227FD}" destId="{199BCCDD-04E9-46F9-BC9E-7D9A0EEFF73D}" srcOrd="1" destOrd="0" presId="urn:microsoft.com/office/officeart/2005/8/layout/gear1"/>
    <dgm:cxn modelId="{96690CAF-306D-4A31-928A-190459A150CA}" type="presOf" srcId="{FDB7B67B-FEC4-4AD2-A618-DF6AF5A08F0A}" destId="{D715B270-4399-44AB-97C8-3C93183CDAE0}" srcOrd="1" destOrd="0" presId="urn:microsoft.com/office/officeart/2005/8/layout/gear1"/>
    <dgm:cxn modelId="{BD2EDEC7-6E90-4BF8-B282-0284D64720A4}" type="presOf" srcId="{ECF5718C-2F4D-413D-B107-1F3B24A97020}" destId="{5C16E4D9-D6B6-467C-B16F-C546EEB9CD90}" srcOrd="0" destOrd="0" presId="urn:microsoft.com/office/officeart/2005/8/layout/gear1"/>
    <dgm:cxn modelId="{8595C746-4F55-41B0-A3F7-6216C03C43AA}" srcId="{D4B66363-B37B-4E57-B596-8DD248A626A2}" destId="{12F0F00B-A235-49D3-97ED-89922463A858}" srcOrd="1" destOrd="0" parTransId="{CAEEBF71-485E-40F0-90A5-8B4791017240}" sibTransId="{F3ED133C-6E6A-4007-839B-05A10F8810B8}"/>
    <dgm:cxn modelId="{4F0D104A-AB5A-401A-9682-80B4785DAAB0}" srcId="{D4B66363-B37B-4E57-B596-8DD248A626A2}" destId="{FDB7B67B-FEC4-4AD2-A618-DF6AF5A08F0A}" srcOrd="0" destOrd="0" parTransId="{85935777-F3FD-46B0-8973-4E54072F587E}" sibTransId="{ECF5718C-2F4D-413D-B107-1F3B24A97020}"/>
    <dgm:cxn modelId="{06DE98B0-82F3-4CDE-9ADD-C8F6B42EBD28}" type="presOf" srcId="{255DEBA1-9D5C-465F-B56F-B6B5A26227FD}" destId="{BDA88CD3-74E6-4653-93F7-FE390A0FB49F}" srcOrd="3" destOrd="0" presId="urn:microsoft.com/office/officeart/2005/8/layout/gear1"/>
    <dgm:cxn modelId="{1BDC3C54-3483-43C2-B63C-71443D583A8D}" type="presOf" srcId="{255DEBA1-9D5C-465F-B56F-B6B5A26227FD}" destId="{03046985-4229-428A-928B-A80E781E5165}" srcOrd="2" destOrd="0" presId="urn:microsoft.com/office/officeart/2005/8/layout/gear1"/>
    <dgm:cxn modelId="{3E042A77-DCB4-43C6-BA06-972F5640E191}" type="presOf" srcId="{12F0F00B-A235-49D3-97ED-89922463A858}" destId="{928CC54A-50CD-44EA-BE3E-D6769D29DE7F}" srcOrd="1" destOrd="0" presId="urn:microsoft.com/office/officeart/2005/8/layout/gear1"/>
    <dgm:cxn modelId="{99F5B77A-16E0-40AD-9B2E-9175D5078C98}" type="presOf" srcId="{7A5486F9-254F-4DFD-BB46-EF7340DDA883}" destId="{3A5C537C-0A95-4ABC-925C-8EF46BA35EE2}" srcOrd="0" destOrd="0" presId="urn:microsoft.com/office/officeart/2005/8/layout/gear1"/>
    <dgm:cxn modelId="{5B4DF376-9612-4A13-8C55-787CBBB0356C}" type="presOf" srcId="{FDB7B67B-FEC4-4AD2-A618-DF6AF5A08F0A}" destId="{1360B249-C208-41FF-AB95-A94BD889BC1A}" srcOrd="0" destOrd="0" presId="urn:microsoft.com/office/officeart/2005/8/layout/gear1"/>
    <dgm:cxn modelId="{185FF170-5BA3-405D-8B75-CF669CBE22FD}" type="presOf" srcId="{D4B66363-B37B-4E57-B596-8DD248A626A2}" destId="{731C1708-A3AD-4B12-8ED2-534E54B43AFC}" srcOrd="0" destOrd="0" presId="urn:microsoft.com/office/officeart/2005/8/layout/gear1"/>
    <dgm:cxn modelId="{118E6269-A9CE-477C-B532-E24902609446}" type="presOf" srcId="{F3ED133C-6E6A-4007-839B-05A10F8810B8}" destId="{D253A35E-2C03-417F-B914-2C909B9A6DCA}" srcOrd="0" destOrd="0" presId="urn:microsoft.com/office/officeart/2005/8/layout/gear1"/>
    <dgm:cxn modelId="{6028E8D1-E1CA-4276-86A8-F23AD9DE32F5}" srcId="{D4B66363-B37B-4E57-B596-8DD248A626A2}" destId="{255DEBA1-9D5C-465F-B56F-B6B5A26227FD}" srcOrd="2" destOrd="0" parTransId="{A8446D34-D18B-4655-B9C3-4C44B289FECC}" sibTransId="{7A5486F9-254F-4DFD-BB46-EF7340DDA883}"/>
    <dgm:cxn modelId="{51F35898-366F-4859-A198-A65B0D3018D0}" type="presOf" srcId="{12F0F00B-A235-49D3-97ED-89922463A858}" destId="{B8275775-EC9C-4B53-ACF5-B7CE725BE6B5}" srcOrd="2" destOrd="0" presId="urn:microsoft.com/office/officeart/2005/8/layout/gear1"/>
    <dgm:cxn modelId="{57EF442F-F65D-4BE7-A3CF-4160DB1A24CE}" type="presOf" srcId="{FDB7B67B-FEC4-4AD2-A618-DF6AF5A08F0A}" destId="{3854FC8D-9B6A-4CD0-8B1C-FA422B279922}" srcOrd="2" destOrd="0" presId="urn:microsoft.com/office/officeart/2005/8/layout/gear1"/>
    <dgm:cxn modelId="{086A6E93-1C56-4820-B371-13A003ED8209}" type="presParOf" srcId="{731C1708-A3AD-4B12-8ED2-534E54B43AFC}" destId="{1360B249-C208-41FF-AB95-A94BD889BC1A}" srcOrd="0" destOrd="0" presId="urn:microsoft.com/office/officeart/2005/8/layout/gear1"/>
    <dgm:cxn modelId="{D49651A9-3E61-4BDC-9226-1B6993688D86}" type="presParOf" srcId="{731C1708-A3AD-4B12-8ED2-534E54B43AFC}" destId="{D715B270-4399-44AB-97C8-3C93183CDAE0}" srcOrd="1" destOrd="0" presId="urn:microsoft.com/office/officeart/2005/8/layout/gear1"/>
    <dgm:cxn modelId="{D1757FF6-63F1-4622-97A9-F2DD237A76CF}" type="presParOf" srcId="{731C1708-A3AD-4B12-8ED2-534E54B43AFC}" destId="{3854FC8D-9B6A-4CD0-8B1C-FA422B279922}" srcOrd="2" destOrd="0" presId="urn:microsoft.com/office/officeart/2005/8/layout/gear1"/>
    <dgm:cxn modelId="{ECF2C864-609F-4537-8B5D-69E7B2708CAB}" type="presParOf" srcId="{731C1708-A3AD-4B12-8ED2-534E54B43AFC}" destId="{7DA8FCB7-57CE-48D1-9F8C-645169A5618D}" srcOrd="3" destOrd="0" presId="urn:microsoft.com/office/officeart/2005/8/layout/gear1"/>
    <dgm:cxn modelId="{2FB5FD46-84A2-41F7-B912-14D33D18DECB}" type="presParOf" srcId="{731C1708-A3AD-4B12-8ED2-534E54B43AFC}" destId="{928CC54A-50CD-44EA-BE3E-D6769D29DE7F}" srcOrd="4" destOrd="0" presId="urn:microsoft.com/office/officeart/2005/8/layout/gear1"/>
    <dgm:cxn modelId="{4ADF79CE-3387-47D2-B3A0-C0E9821ECE1B}" type="presParOf" srcId="{731C1708-A3AD-4B12-8ED2-534E54B43AFC}" destId="{B8275775-EC9C-4B53-ACF5-B7CE725BE6B5}" srcOrd="5" destOrd="0" presId="urn:microsoft.com/office/officeart/2005/8/layout/gear1"/>
    <dgm:cxn modelId="{B08FF01A-E65E-4272-8B87-6D6ED906E785}" type="presParOf" srcId="{731C1708-A3AD-4B12-8ED2-534E54B43AFC}" destId="{99AD87D3-899B-48CF-B3A3-A4F895CDAE43}" srcOrd="6" destOrd="0" presId="urn:microsoft.com/office/officeart/2005/8/layout/gear1"/>
    <dgm:cxn modelId="{7C3E84A9-1E3F-4848-92AE-5D8D3DB3E06F}" type="presParOf" srcId="{731C1708-A3AD-4B12-8ED2-534E54B43AFC}" destId="{199BCCDD-04E9-46F9-BC9E-7D9A0EEFF73D}" srcOrd="7" destOrd="0" presId="urn:microsoft.com/office/officeart/2005/8/layout/gear1"/>
    <dgm:cxn modelId="{EB89DE75-9BEE-47E5-B831-48B8DAD0098E}" type="presParOf" srcId="{731C1708-A3AD-4B12-8ED2-534E54B43AFC}" destId="{03046985-4229-428A-928B-A80E781E5165}" srcOrd="8" destOrd="0" presId="urn:microsoft.com/office/officeart/2005/8/layout/gear1"/>
    <dgm:cxn modelId="{83534C8E-F280-4939-B70C-429794835B15}" type="presParOf" srcId="{731C1708-A3AD-4B12-8ED2-534E54B43AFC}" destId="{BDA88CD3-74E6-4653-93F7-FE390A0FB49F}" srcOrd="9" destOrd="0" presId="urn:microsoft.com/office/officeart/2005/8/layout/gear1"/>
    <dgm:cxn modelId="{4D162D82-81C2-4709-A8BC-2FDA7197346F}" type="presParOf" srcId="{731C1708-A3AD-4B12-8ED2-534E54B43AFC}" destId="{5C16E4D9-D6B6-467C-B16F-C546EEB9CD90}" srcOrd="10" destOrd="0" presId="urn:microsoft.com/office/officeart/2005/8/layout/gear1"/>
    <dgm:cxn modelId="{D88501DE-5D95-4E64-9B78-C73A6FD21BD1}" type="presParOf" srcId="{731C1708-A3AD-4B12-8ED2-534E54B43AFC}" destId="{D253A35E-2C03-417F-B914-2C909B9A6DCA}" srcOrd="11" destOrd="0" presId="urn:microsoft.com/office/officeart/2005/8/layout/gear1"/>
    <dgm:cxn modelId="{6D2889B2-8B2C-4B12-BE53-EFBF3F93AC25}" type="presParOf" srcId="{731C1708-A3AD-4B12-8ED2-534E54B43AFC}" destId="{3A5C537C-0A95-4ABC-925C-8EF46BA35EE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3DE0C-B830-4317-9BFA-7E41381E805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581B2233-13AA-4E04-8EFC-CAE7A8C51CCF}">
      <dgm:prSet phldrT="[Texte]"/>
      <dgm:spPr/>
      <dgm:t>
        <a:bodyPr/>
        <a:lstStyle/>
        <a:p>
          <a:r>
            <a:rPr lang="ar-DZ" dirty="0" smtClean="0"/>
            <a:t>السلوك</a:t>
          </a:r>
          <a:endParaRPr lang="fr-FR" dirty="0"/>
        </a:p>
      </dgm:t>
    </dgm:pt>
    <dgm:pt modelId="{B128AC69-F8BE-4C0A-80B4-A09500E1F435}" type="parTrans" cxnId="{E83920EF-4A8C-4785-A590-D9C696F51214}">
      <dgm:prSet/>
      <dgm:spPr/>
      <dgm:t>
        <a:bodyPr/>
        <a:lstStyle/>
        <a:p>
          <a:endParaRPr lang="fr-FR"/>
        </a:p>
      </dgm:t>
    </dgm:pt>
    <dgm:pt modelId="{428D6814-5892-416F-9DBF-C16DFE25DFCA}" type="sibTrans" cxnId="{E83920EF-4A8C-4785-A590-D9C696F51214}">
      <dgm:prSet/>
      <dgm:spPr/>
      <dgm:t>
        <a:bodyPr/>
        <a:lstStyle/>
        <a:p>
          <a:endParaRPr lang="fr-FR"/>
        </a:p>
      </dgm:t>
    </dgm:pt>
    <dgm:pt modelId="{DF217DC2-0984-4FB6-8EB2-8120FDFDCC38}">
      <dgm:prSet phldrT="[Texte]"/>
      <dgm:spPr/>
      <dgm:t>
        <a:bodyPr/>
        <a:lstStyle/>
        <a:p>
          <a:r>
            <a:rPr lang="ar-DZ" dirty="0" smtClean="0"/>
            <a:t>العلاقات</a:t>
          </a:r>
          <a:endParaRPr lang="fr-FR" dirty="0"/>
        </a:p>
      </dgm:t>
    </dgm:pt>
    <dgm:pt modelId="{C871EBAC-7726-49E2-A26F-7D2CEE7DFB9A}" type="parTrans" cxnId="{D6D1BE95-A901-4CBD-A8B7-1CBF0CB48FFB}">
      <dgm:prSet/>
      <dgm:spPr/>
      <dgm:t>
        <a:bodyPr/>
        <a:lstStyle/>
        <a:p>
          <a:endParaRPr lang="fr-FR"/>
        </a:p>
      </dgm:t>
    </dgm:pt>
    <dgm:pt modelId="{EBCCD035-6099-408E-AD30-3ED9EAFFEDB7}" type="sibTrans" cxnId="{D6D1BE95-A901-4CBD-A8B7-1CBF0CB48FFB}">
      <dgm:prSet/>
      <dgm:spPr/>
      <dgm:t>
        <a:bodyPr/>
        <a:lstStyle/>
        <a:p>
          <a:endParaRPr lang="fr-FR"/>
        </a:p>
      </dgm:t>
    </dgm:pt>
    <dgm:pt modelId="{06F025AB-C6B1-4948-A732-36DC244EA87B}">
      <dgm:prSet phldrT="[Texte]"/>
      <dgm:spPr/>
      <dgm:t>
        <a:bodyPr/>
        <a:lstStyle/>
        <a:p>
          <a:r>
            <a:rPr lang="ar-DZ" dirty="0" smtClean="0"/>
            <a:t>التكيف</a:t>
          </a:r>
          <a:endParaRPr lang="fr-FR" dirty="0"/>
        </a:p>
      </dgm:t>
    </dgm:pt>
    <dgm:pt modelId="{D0EAD2D4-53F1-41D1-ADF8-E32F93DB57B2}" type="parTrans" cxnId="{53259C0B-1E1B-44E1-99E4-881362D3286E}">
      <dgm:prSet/>
      <dgm:spPr/>
      <dgm:t>
        <a:bodyPr/>
        <a:lstStyle/>
        <a:p>
          <a:endParaRPr lang="fr-FR"/>
        </a:p>
      </dgm:t>
    </dgm:pt>
    <dgm:pt modelId="{25D80A7B-36B4-4E05-AE8C-2D63B05679A6}" type="sibTrans" cxnId="{53259C0B-1E1B-44E1-99E4-881362D3286E}">
      <dgm:prSet/>
      <dgm:spPr/>
      <dgm:t>
        <a:bodyPr/>
        <a:lstStyle/>
        <a:p>
          <a:endParaRPr lang="fr-FR"/>
        </a:p>
      </dgm:t>
    </dgm:pt>
    <dgm:pt modelId="{2A774E87-FCCA-4A4F-9F66-8F511269DFB9}">
      <dgm:prSet phldrT="[Texte]"/>
      <dgm:spPr/>
      <dgm:t>
        <a:bodyPr/>
        <a:lstStyle/>
        <a:p>
          <a:r>
            <a:rPr lang="ar-DZ" dirty="0" smtClean="0"/>
            <a:t>التعامل</a:t>
          </a:r>
          <a:endParaRPr lang="fr-FR" dirty="0"/>
        </a:p>
      </dgm:t>
    </dgm:pt>
    <dgm:pt modelId="{BBBA2EDF-900C-4481-A98F-8129ACD02BD5}" type="parTrans" cxnId="{9EE6A6A6-F325-4293-A50A-D31CC223F68B}">
      <dgm:prSet/>
      <dgm:spPr/>
      <dgm:t>
        <a:bodyPr/>
        <a:lstStyle/>
        <a:p>
          <a:endParaRPr lang="fr-FR"/>
        </a:p>
      </dgm:t>
    </dgm:pt>
    <dgm:pt modelId="{EDB17BFF-1679-4485-A146-B7C2340C02BC}" type="sibTrans" cxnId="{9EE6A6A6-F325-4293-A50A-D31CC223F68B}">
      <dgm:prSet/>
      <dgm:spPr/>
      <dgm:t>
        <a:bodyPr/>
        <a:lstStyle/>
        <a:p>
          <a:endParaRPr lang="fr-FR"/>
        </a:p>
      </dgm:t>
    </dgm:pt>
    <dgm:pt modelId="{532096C3-391A-4180-B8F0-9E9822CBB52E}" type="pres">
      <dgm:prSet presAssocID="{3AA3DE0C-B830-4317-9BFA-7E41381E805C}" presName="cycle" presStyleCnt="0">
        <dgm:presLayoutVars>
          <dgm:chMax val="1"/>
          <dgm:dir/>
          <dgm:animLvl val="ctr"/>
          <dgm:resizeHandles val="exact"/>
        </dgm:presLayoutVars>
      </dgm:prSet>
      <dgm:spPr/>
      <dgm:t>
        <a:bodyPr/>
        <a:lstStyle/>
        <a:p>
          <a:endParaRPr lang="fr-FR"/>
        </a:p>
      </dgm:t>
    </dgm:pt>
    <dgm:pt modelId="{A34A6BA1-21BC-419C-817C-B13CB901DD75}" type="pres">
      <dgm:prSet presAssocID="{581B2233-13AA-4E04-8EFC-CAE7A8C51CCF}" presName="centerShape" presStyleLbl="node0" presStyleIdx="0" presStyleCnt="1"/>
      <dgm:spPr/>
      <dgm:t>
        <a:bodyPr/>
        <a:lstStyle/>
        <a:p>
          <a:endParaRPr lang="fr-FR"/>
        </a:p>
      </dgm:t>
    </dgm:pt>
    <dgm:pt modelId="{5A7E417B-2ADC-423D-B7C9-D46D0BB81731}" type="pres">
      <dgm:prSet presAssocID="{C871EBAC-7726-49E2-A26F-7D2CEE7DFB9A}" presName="parTrans" presStyleLbl="bgSibTrans2D1" presStyleIdx="0" presStyleCnt="3"/>
      <dgm:spPr/>
      <dgm:t>
        <a:bodyPr/>
        <a:lstStyle/>
        <a:p>
          <a:endParaRPr lang="fr-FR"/>
        </a:p>
      </dgm:t>
    </dgm:pt>
    <dgm:pt modelId="{993F21CC-341D-4277-B8A3-A0DD8C30A765}" type="pres">
      <dgm:prSet presAssocID="{DF217DC2-0984-4FB6-8EB2-8120FDFDCC38}" presName="node" presStyleLbl="node1" presStyleIdx="0" presStyleCnt="3">
        <dgm:presLayoutVars>
          <dgm:bulletEnabled val="1"/>
        </dgm:presLayoutVars>
      </dgm:prSet>
      <dgm:spPr/>
      <dgm:t>
        <a:bodyPr/>
        <a:lstStyle/>
        <a:p>
          <a:endParaRPr lang="fr-FR"/>
        </a:p>
      </dgm:t>
    </dgm:pt>
    <dgm:pt modelId="{7B94EFD5-30FD-435D-9FD5-52CF3412C524}" type="pres">
      <dgm:prSet presAssocID="{D0EAD2D4-53F1-41D1-ADF8-E32F93DB57B2}" presName="parTrans" presStyleLbl="bgSibTrans2D1" presStyleIdx="1" presStyleCnt="3"/>
      <dgm:spPr/>
      <dgm:t>
        <a:bodyPr/>
        <a:lstStyle/>
        <a:p>
          <a:endParaRPr lang="fr-FR"/>
        </a:p>
      </dgm:t>
    </dgm:pt>
    <dgm:pt modelId="{A0489300-249F-44BE-BEE1-79889CB0F8DB}" type="pres">
      <dgm:prSet presAssocID="{06F025AB-C6B1-4948-A732-36DC244EA87B}" presName="node" presStyleLbl="node1" presStyleIdx="1" presStyleCnt="3">
        <dgm:presLayoutVars>
          <dgm:bulletEnabled val="1"/>
        </dgm:presLayoutVars>
      </dgm:prSet>
      <dgm:spPr/>
      <dgm:t>
        <a:bodyPr/>
        <a:lstStyle/>
        <a:p>
          <a:endParaRPr lang="fr-FR"/>
        </a:p>
      </dgm:t>
    </dgm:pt>
    <dgm:pt modelId="{189EF4F1-4BC5-49C2-87E8-96A9A5B4773F}" type="pres">
      <dgm:prSet presAssocID="{BBBA2EDF-900C-4481-A98F-8129ACD02BD5}" presName="parTrans" presStyleLbl="bgSibTrans2D1" presStyleIdx="2" presStyleCnt="3"/>
      <dgm:spPr/>
      <dgm:t>
        <a:bodyPr/>
        <a:lstStyle/>
        <a:p>
          <a:endParaRPr lang="fr-FR"/>
        </a:p>
      </dgm:t>
    </dgm:pt>
    <dgm:pt modelId="{55FD8F14-D35B-4412-8DEF-0EBCE3446D09}" type="pres">
      <dgm:prSet presAssocID="{2A774E87-FCCA-4A4F-9F66-8F511269DFB9}" presName="node" presStyleLbl="node1" presStyleIdx="2" presStyleCnt="3">
        <dgm:presLayoutVars>
          <dgm:bulletEnabled val="1"/>
        </dgm:presLayoutVars>
      </dgm:prSet>
      <dgm:spPr/>
      <dgm:t>
        <a:bodyPr/>
        <a:lstStyle/>
        <a:p>
          <a:endParaRPr lang="fr-FR"/>
        </a:p>
      </dgm:t>
    </dgm:pt>
  </dgm:ptLst>
  <dgm:cxnLst>
    <dgm:cxn modelId="{53259C0B-1E1B-44E1-99E4-881362D3286E}" srcId="{581B2233-13AA-4E04-8EFC-CAE7A8C51CCF}" destId="{06F025AB-C6B1-4948-A732-36DC244EA87B}" srcOrd="1" destOrd="0" parTransId="{D0EAD2D4-53F1-41D1-ADF8-E32F93DB57B2}" sibTransId="{25D80A7B-36B4-4E05-AE8C-2D63B05679A6}"/>
    <dgm:cxn modelId="{FD0C2C2E-9024-461A-8419-5511DB067642}" type="presOf" srcId="{DF217DC2-0984-4FB6-8EB2-8120FDFDCC38}" destId="{993F21CC-341D-4277-B8A3-A0DD8C30A765}" srcOrd="0" destOrd="0" presId="urn:microsoft.com/office/officeart/2005/8/layout/radial4"/>
    <dgm:cxn modelId="{9EE6A6A6-F325-4293-A50A-D31CC223F68B}" srcId="{581B2233-13AA-4E04-8EFC-CAE7A8C51CCF}" destId="{2A774E87-FCCA-4A4F-9F66-8F511269DFB9}" srcOrd="2" destOrd="0" parTransId="{BBBA2EDF-900C-4481-A98F-8129ACD02BD5}" sibTransId="{EDB17BFF-1679-4485-A146-B7C2340C02BC}"/>
    <dgm:cxn modelId="{E83920EF-4A8C-4785-A590-D9C696F51214}" srcId="{3AA3DE0C-B830-4317-9BFA-7E41381E805C}" destId="{581B2233-13AA-4E04-8EFC-CAE7A8C51CCF}" srcOrd="0" destOrd="0" parTransId="{B128AC69-F8BE-4C0A-80B4-A09500E1F435}" sibTransId="{428D6814-5892-416F-9DBF-C16DFE25DFCA}"/>
    <dgm:cxn modelId="{FC268EB4-1395-47C8-B580-9743633FEF46}" type="presOf" srcId="{581B2233-13AA-4E04-8EFC-CAE7A8C51CCF}" destId="{A34A6BA1-21BC-419C-817C-B13CB901DD75}" srcOrd="0" destOrd="0" presId="urn:microsoft.com/office/officeart/2005/8/layout/radial4"/>
    <dgm:cxn modelId="{D6D1BE95-A901-4CBD-A8B7-1CBF0CB48FFB}" srcId="{581B2233-13AA-4E04-8EFC-CAE7A8C51CCF}" destId="{DF217DC2-0984-4FB6-8EB2-8120FDFDCC38}" srcOrd="0" destOrd="0" parTransId="{C871EBAC-7726-49E2-A26F-7D2CEE7DFB9A}" sibTransId="{EBCCD035-6099-408E-AD30-3ED9EAFFEDB7}"/>
    <dgm:cxn modelId="{F76692C5-DA16-4184-9649-7D981E1ADCBA}" type="presOf" srcId="{C871EBAC-7726-49E2-A26F-7D2CEE7DFB9A}" destId="{5A7E417B-2ADC-423D-B7C9-D46D0BB81731}" srcOrd="0" destOrd="0" presId="urn:microsoft.com/office/officeart/2005/8/layout/radial4"/>
    <dgm:cxn modelId="{1D9FA5F9-36B7-44FF-9A72-5C2F79BEB5A0}" type="presOf" srcId="{BBBA2EDF-900C-4481-A98F-8129ACD02BD5}" destId="{189EF4F1-4BC5-49C2-87E8-96A9A5B4773F}" srcOrd="0" destOrd="0" presId="urn:microsoft.com/office/officeart/2005/8/layout/radial4"/>
    <dgm:cxn modelId="{66F68E3F-9418-4684-A17E-997FF747ED41}" type="presOf" srcId="{2A774E87-FCCA-4A4F-9F66-8F511269DFB9}" destId="{55FD8F14-D35B-4412-8DEF-0EBCE3446D09}" srcOrd="0" destOrd="0" presId="urn:microsoft.com/office/officeart/2005/8/layout/radial4"/>
    <dgm:cxn modelId="{34B8A933-CBF4-4D92-80D8-DEC59199079C}" type="presOf" srcId="{06F025AB-C6B1-4948-A732-36DC244EA87B}" destId="{A0489300-249F-44BE-BEE1-79889CB0F8DB}" srcOrd="0" destOrd="0" presId="urn:microsoft.com/office/officeart/2005/8/layout/radial4"/>
    <dgm:cxn modelId="{25C5CAA3-09FD-4B38-A546-ACCB8CEE1D87}" type="presOf" srcId="{D0EAD2D4-53F1-41D1-ADF8-E32F93DB57B2}" destId="{7B94EFD5-30FD-435D-9FD5-52CF3412C524}" srcOrd="0" destOrd="0" presId="urn:microsoft.com/office/officeart/2005/8/layout/radial4"/>
    <dgm:cxn modelId="{C6FED2D3-218A-475F-B945-FE9A7C080D7B}" type="presOf" srcId="{3AA3DE0C-B830-4317-9BFA-7E41381E805C}" destId="{532096C3-391A-4180-B8F0-9E9822CBB52E}" srcOrd="0" destOrd="0" presId="urn:microsoft.com/office/officeart/2005/8/layout/radial4"/>
    <dgm:cxn modelId="{240D5729-45F7-4277-948A-AB22F56D0834}" type="presParOf" srcId="{532096C3-391A-4180-B8F0-9E9822CBB52E}" destId="{A34A6BA1-21BC-419C-817C-B13CB901DD75}" srcOrd="0" destOrd="0" presId="urn:microsoft.com/office/officeart/2005/8/layout/radial4"/>
    <dgm:cxn modelId="{5B5AD40E-D63A-423A-9607-93F2BE9D0B1D}" type="presParOf" srcId="{532096C3-391A-4180-B8F0-9E9822CBB52E}" destId="{5A7E417B-2ADC-423D-B7C9-D46D0BB81731}" srcOrd="1" destOrd="0" presId="urn:microsoft.com/office/officeart/2005/8/layout/radial4"/>
    <dgm:cxn modelId="{5BF059BB-A598-44DE-9290-80D48C9534F8}" type="presParOf" srcId="{532096C3-391A-4180-B8F0-9E9822CBB52E}" destId="{993F21CC-341D-4277-B8A3-A0DD8C30A765}" srcOrd="2" destOrd="0" presId="urn:microsoft.com/office/officeart/2005/8/layout/radial4"/>
    <dgm:cxn modelId="{354B4851-13D8-4F26-97BA-4A973A87474B}" type="presParOf" srcId="{532096C3-391A-4180-B8F0-9E9822CBB52E}" destId="{7B94EFD5-30FD-435D-9FD5-52CF3412C524}" srcOrd="3" destOrd="0" presId="urn:microsoft.com/office/officeart/2005/8/layout/radial4"/>
    <dgm:cxn modelId="{95C6F3E0-5913-413F-BDB1-DAA132761E05}" type="presParOf" srcId="{532096C3-391A-4180-B8F0-9E9822CBB52E}" destId="{A0489300-249F-44BE-BEE1-79889CB0F8DB}" srcOrd="4" destOrd="0" presId="urn:microsoft.com/office/officeart/2005/8/layout/radial4"/>
    <dgm:cxn modelId="{85653A75-EE53-4498-9252-32DD5D36B067}" type="presParOf" srcId="{532096C3-391A-4180-B8F0-9E9822CBB52E}" destId="{189EF4F1-4BC5-49C2-87E8-96A9A5B4773F}" srcOrd="5" destOrd="0" presId="urn:microsoft.com/office/officeart/2005/8/layout/radial4"/>
    <dgm:cxn modelId="{ECDCF65E-24FB-4C41-8B9A-E446D1BA5F31}" type="presParOf" srcId="{532096C3-391A-4180-B8F0-9E9822CBB52E}" destId="{55FD8F14-D35B-4412-8DEF-0EBCE3446D0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A773C3-69BB-4084-8CA7-5E11E2EFED3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B4E12D7B-3480-4C16-8583-D7844A54967F}">
      <dgm:prSet phldrT="[Texte]"/>
      <dgm:spPr/>
      <dgm:t>
        <a:bodyPr/>
        <a:lstStyle/>
        <a:p>
          <a:r>
            <a:rPr lang="ar-DZ" dirty="0" smtClean="0"/>
            <a:t>الشخصية</a:t>
          </a:r>
          <a:endParaRPr lang="fr-FR" dirty="0"/>
        </a:p>
      </dgm:t>
    </dgm:pt>
    <dgm:pt modelId="{D93B81B7-D1B8-4FED-913C-7B51953AE1A4}" type="parTrans" cxnId="{FA1E8A60-09D4-4490-B587-2B3F2CCC7536}">
      <dgm:prSet/>
      <dgm:spPr/>
      <dgm:t>
        <a:bodyPr/>
        <a:lstStyle/>
        <a:p>
          <a:endParaRPr lang="fr-FR"/>
        </a:p>
      </dgm:t>
    </dgm:pt>
    <dgm:pt modelId="{31EE9B6B-CD06-4A0F-9094-92539F75F073}" type="sibTrans" cxnId="{FA1E8A60-09D4-4490-B587-2B3F2CCC7536}">
      <dgm:prSet/>
      <dgm:spPr/>
      <dgm:t>
        <a:bodyPr/>
        <a:lstStyle/>
        <a:p>
          <a:endParaRPr lang="fr-FR"/>
        </a:p>
      </dgm:t>
    </dgm:pt>
    <dgm:pt modelId="{22522ABD-43D8-4B9D-90DC-452A9C9D554A}">
      <dgm:prSet phldrT="[Texte]"/>
      <dgm:spPr/>
      <dgm:t>
        <a:bodyPr/>
        <a:lstStyle/>
        <a:p>
          <a:r>
            <a:rPr lang="ar-DZ" dirty="0" smtClean="0"/>
            <a:t>القدرات العقلية</a:t>
          </a:r>
          <a:endParaRPr lang="fr-FR" dirty="0"/>
        </a:p>
      </dgm:t>
    </dgm:pt>
    <dgm:pt modelId="{F0977D2C-EC6F-402E-A411-817D6996AC63}" type="parTrans" cxnId="{7965BF0C-77C3-43A0-BDEF-25805A0E7212}">
      <dgm:prSet/>
      <dgm:spPr/>
      <dgm:t>
        <a:bodyPr/>
        <a:lstStyle/>
        <a:p>
          <a:endParaRPr lang="fr-FR"/>
        </a:p>
      </dgm:t>
    </dgm:pt>
    <dgm:pt modelId="{74B572C4-6934-4486-BC64-40739AE4D961}" type="sibTrans" cxnId="{7965BF0C-77C3-43A0-BDEF-25805A0E7212}">
      <dgm:prSet/>
      <dgm:spPr/>
      <dgm:t>
        <a:bodyPr/>
        <a:lstStyle/>
        <a:p>
          <a:endParaRPr lang="fr-FR"/>
        </a:p>
      </dgm:t>
    </dgm:pt>
    <dgm:pt modelId="{9C01FCEC-98E9-4392-BAFF-09D3F395C9CD}">
      <dgm:prSet phldrT="[Texte]"/>
      <dgm:spPr/>
      <dgm:t>
        <a:bodyPr/>
        <a:lstStyle/>
        <a:p>
          <a:r>
            <a:rPr lang="ar-DZ" dirty="0" smtClean="0"/>
            <a:t>اضطرابات السلوك</a:t>
          </a:r>
          <a:endParaRPr lang="fr-FR" dirty="0"/>
        </a:p>
      </dgm:t>
    </dgm:pt>
    <dgm:pt modelId="{1F005551-64C3-4803-BA48-959511E9B651}" type="parTrans" cxnId="{8C1A8154-36B1-4AC9-9BF6-44036867FA9E}">
      <dgm:prSet/>
      <dgm:spPr/>
      <dgm:t>
        <a:bodyPr/>
        <a:lstStyle/>
        <a:p>
          <a:endParaRPr lang="fr-FR"/>
        </a:p>
      </dgm:t>
    </dgm:pt>
    <dgm:pt modelId="{BD7990FB-66E6-4993-9618-1B2835138990}" type="sibTrans" cxnId="{8C1A8154-36B1-4AC9-9BF6-44036867FA9E}">
      <dgm:prSet/>
      <dgm:spPr/>
      <dgm:t>
        <a:bodyPr/>
        <a:lstStyle/>
        <a:p>
          <a:endParaRPr lang="fr-FR"/>
        </a:p>
      </dgm:t>
    </dgm:pt>
    <dgm:pt modelId="{C47E067F-DB3D-4E50-BF7B-86F628C740CE}">
      <dgm:prSet phldrT="[Texte]"/>
      <dgm:spPr/>
      <dgm:t>
        <a:bodyPr/>
        <a:lstStyle/>
        <a:p>
          <a:r>
            <a:rPr lang="ar-DZ" dirty="0" smtClean="0"/>
            <a:t>اضطرابات الشخصية</a:t>
          </a:r>
          <a:endParaRPr lang="fr-FR" dirty="0"/>
        </a:p>
      </dgm:t>
    </dgm:pt>
    <dgm:pt modelId="{53958480-8FF4-4C40-BCBD-EEB5C686850C}" type="parTrans" cxnId="{C354B810-BE99-43FE-BFFC-5AA32A848FC2}">
      <dgm:prSet/>
      <dgm:spPr/>
      <dgm:t>
        <a:bodyPr/>
        <a:lstStyle/>
        <a:p>
          <a:endParaRPr lang="fr-FR"/>
        </a:p>
      </dgm:t>
    </dgm:pt>
    <dgm:pt modelId="{AC0AF172-B35B-4790-BB88-8953E43F104F}" type="sibTrans" cxnId="{C354B810-BE99-43FE-BFFC-5AA32A848FC2}">
      <dgm:prSet/>
      <dgm:spPr/>
      <dgm:t>
        <a:bodyPr/>
        <a:lstStyle/>
        <a:p>
          <a:endParaRPr lang="fr-FR"/>
        </a:p>
      </dgm:t>
    </dgm:pt>
    <dgm:pt modelId="{8F08BCEF-BFD5-40DA-AB9C-8533FA4DCB5D}">
      <dgm:prSet phldrT="[Texte]"/>
      <dgm:spPr/>
      <dgm:t>
        <a:bodyPr/>
        <a:lstStyle/>
        <a:p>
          <a:r>
            <a:rPr lang="ar-DZ" dirty="0" smtClean="0"/>
            <a:t> الأمراض النفسية-الجسمية </a:t>
          </a:r>
          <a:r>
            <a:rPr lang="ar-DZ" dirty="0" err="1" smtClean="0"/>
            <a:t>و</a:t>
          </a:r>
          <a:r>
            <a:rPr lang="ar-DZ" dirty="0" smtClean="0"/>
            <a:t> </a:t>
          </a:r>
          <a:r>
            <a:rPr lang="ar-DZ" dirty="0" err="1" smtClean="0"/>
            <a:t>النفسجسمية</a:t>
          </a:r>
          <a:endParaRPr lang="fr-FR" dirty="0"/>
        </a:p>
      </dgm:t>
    </dgm:pt>
    <dgm:pt modelId="{22210C88-FA5E-4190-A637-FB089CB9B3B8}" type="parTrans" cxnId="{22C42464-1E68-4D72-A767-0D17E36AAEB2}">
      <dgm:prSet/>
      <dgm:spPr/>
      <dgm:t>
        <a:bodyPr/>
        <a:lstStyle/>
        <a:p>
          <a:endParaRPr lang="fr-FR"/>
        </a:p>
      </dgm:t>
    </dgm:pt>
    <dgm:pt modelId="{EA7B4652-0DCD-4CDE-9273-B812E8460AB7}" type="sibTrans" cxnId="{22C42464-1E68-4D72-A767-0D17E36AAEB2}">
      <dgm:prSet/>
      <dgm:spPr/>
      <dgm:t>
        <a:bodyPr/>
        <a:lstStyle/>
        <a:p>
          <a:endParaRPr lang="fr-FR"/>
        </a:p>
      </dgm:t>
    </dgm:pt>
    <dgm:pt modelId="{6FB9707E-A64C-4F2B-B06E-4CF034188FAB}" type="pres">
      <dgm:prSet presAssocID="{8BA773C3-69BB-4084-8CA7-5E11E2EFED30}" presName="diagram" presStyleCnt="0">
        <dgm:presLayoutVars>
          <dgm:chMax val="1"/>
          <dgm:dir/>
          <dgm:animLvl val="ctr"/>
          <dgm:resizeHandles val="exact"/>
        </dgm:presLayoutVars>
      </dgm:prSet>
      <dgm:spPr/>
      <dgm:t>
        <a:bodyPr/>
        <a:lstStyle/>
        <a:p>
          <a:endParaRPr lang="fr-FR"/>
        </a:p>
      </dgm:t>
    </dgm:pt>
    <dgm:pt modelId="{4207F201-36A3-4B70-8516-7DF15CF12D43}" type="pres">
      <dgm:prSet presAssocID="{8BA773C3-69BB-4084-8CA7-5E11E2EFED30}" presName="matrix" presStyleCnt="0"/>
      <dgm:spPr/>
    </dgm:pt>
    <dgm:pt modelId="{23FBB56F-28AD-40EA-A727-5C4C40D26F75}" type="pres">
      <dgm:prSet presAssocID="{8BA773C3-69BB-4084-8CA7-5E11E2EFED30}" presName="tile1" presStyleLbl="node1" presStyleIdx="0" presStyleCnt="4"/>
      <dgm:spPr/>
      <dgm:t>
        <a:bodyPr/>
        <a:lstStyle/>
        <a:p>
          <a:endParaRPr lang="fr-FR"/>
        </a:p>
      </dgm:t>
    </dgm:pt>
    <dgm:pt modelId="{C94B0E7C-B9FF-4E53-8793-9A59E8E328F3}" type="pres">
      <dgm:prSet presAssocID="{8BA773C3-69BB-4084-8CA7-5E11E2EFED30}" presName="tile1text" presStyleLbl="node1" presStyleIdx="0" presStyleCnt="4">
        <dgm:presLayoutVars>
          <dgm:chMax val="0"/>
          <dgm:chPref val="0"/>
          <dgm:bulletEnabled val="1"/>
        </dgm:presLayoutVars>
      </dgm:prSet>
      <dgm:spPr/>
      <dgm:t>
        <a:bodyPr/>
        <a:lstStyle/>
        <a:p>
          <a:endParaRPr lang="fr-FR"/>
        </a:p>
      </dgm:t>
    </dgm:pt>
    <dgm:pt modelId="{138DDDE1-816F-494B-B5DF-21808C7E4623}" type="pres">
      <dgm:prSet presAssocID="{8BA773C3-69BB-4084-8CA7-5E11E2EFED30}" presName="tile2" presStyleLbl="node1" presStyleIdx="1" presStyleCnt="4"/>
      <dgm:spPr/>
      <dgm:t>
        <a:bodyPr/>
        <a:lstStyle/>
        <a:p>
          <a:endParaRPr lang="fr-FR"/>
        </a:p>
      </dgm:t>
    </dgm:pt>
    <dgm:pt modelId="{5C3ED064-14DC-4E37-B407-79EEAB045EFB}" type="pres">
      <dgm:prSet presAssocID="{8BA773C3-69BB-4084-8CA7-5E11E2EFED30}" presName="tile2text" presStyleLbl="node1" presStyleIdx="1" presStyleCnt="4">
        <dgm:presLayoutVars>
          <dgm:chMax val="0"/>
          <dgm:chPref val="0"/>
          <dgm:bulletEnabled val="1"/>
        </dgm:presLayoutVars>
      </dgm:prSet>
      <dgm:spPr/>
      <dgm:t>
        <a:bodyPr/>
        <a:lstStyle/>
        <a:p>
          <a:endParaRPr lang="fr-FR"/>
        </a:p>
      </dgm:t>
    </dgm:pt>
    <dgm:pt modelId="{A2B33181-47E6-496D-BF07-BB8E03457364}" type="pres">
      <dgm:prSet presAssocID="{8BA773C3-69BB-4084-8CA7-5E11E2EFED30}" presName="tile3" presStyleLbl="node1" presStyleIdx="2" presStyleCnt="4"/>
      <dgm:spPr/>
      <dgm:t>
        <a:bodyPr/>
        <a:lstStyle/>
        <a:p>
          <a:endParaRPr lang="fr-FR"/>
        </a:p>
      </dgm:t>
    </dgm:pt>
    <dgm:pt modelId="{131C3ED5-AB2E-4C16-9A8A-95DCBDE4D329}" type="pres">
      <dgm:prSet presAssocID="{8BA773C3-69BB-4084-8CA7-5E11E2EFED30}" presName="tile3text" presStyleLbl="node1" presStyleIdx="2" presStyleCnt="4">
        <dgm:presLayoutVars>
          <dgm:chMax val="0"/>
          <dgm:chPref val="0"/>
          <dgm:bulletEnabled val="1"/>
        </dgm:presLayoutVars>
      </dgm:prSet>
      <dgm:spPr/>
      <dgm:t>
        <a:bodyPr/>
        <a:lstStyle/>
        <a:p>
          <a:endParaRPr lang="fr-FR"/>
        </a:p>
      </dgm:t>
    </dgm:pt>
    <dgm:pt modelId="{A02ED21C-A501-45A4-9460-01F994072283}" type="pres">
      <dgm:prSet presAssocID="{8BA773C3-69BB-4084-8CA7-5E11E2EFED30}" presName="tile4" presStyleLbl="node1" presStyleIdx="3" presStyleCnt="4"/>
      <dgm:spPr/>
      <dgm:t>
        <a:bodyPr/>
        <a:lstStyle/>
        <a:p>
          <a:endParaRPr lang="fr-FR"/>
        </a:p>
      </dgm:t>
    </dgm:pt>
    <dgm:pt modelId="{C971F32D-D15D-4380-9704-0FBAA16FCCDB}" type="pres">
      <dgm:prSet presAssocID="{8BA773C3-69BB-4084-8CA7-5E11E2EFED30}" presName="tile4text" presStyleLbl="node1" presStyleIdx="3" presStyleCnt="4">
        <dgm:presLayoutVars>
          <dgm:chMax val="0"/>
          <dgm:chPref val="0"/>
          <dgm:bulletEnabled val="1"/>
        </dgm:presLayoutVars>
      </dgm:prSet>
      <dgm:spPr/>
      <dgm:t>
        <a:bodyPr/>
        <a:lstStyle/>
        <a:p>
          <a:endParaRPr lang="fr-FR"/>
        </a:p>
      </dgm:t>
    </dgm:pt>
    <dgm:pt modelId="{8126B733-F11C-464B-80DC-7ED058DB6B06}" type="pres">
      <dgm:prSet presAssocID="{8BA773C3-69BB-4084-8CA7-5E11E2EFED30}" presName="centerTile" presStyleLbl="fgShp" presStyleIdx="0" presStyleCnt="1">
        <dgm:presLayoutVars>
          <dgm:chMax val="0"/>
          <dgm:chPref val="0"/>
        </dgm:presLayoutVars>
      </dgm:prSet>
      <dgm:spPr/>
      <dgm:t>
        <a:bodyPr/>
        <a:lstStyle/>
        <a:p>
          <a:endParaRPr lang="fr-FR"/>
        </a:p>
      </dgm:t>
    </dgm:pt>
  </dgm:ptLst>
  <dgm:cxnLst>
    <dgm:cxn modelId="{FA1E8A60-09D4-4490-B587-2B3F2CCC7536}" srcId="{8BA773C3-69BB-4084-8CA7-5E11E2EFED30}" destId="{B4E12D7B-3480-4C16-8583-D7844A54967F}" srcOrd="0" destOrd="0" parTransId="{D93B81B7-D1B8-4FED-913C-7B51953AE1A4}" sibTransId="{31EE9B6B-CD06-4A0F-9094-92539F75F073}"/>
    <dgm:cxn modelId="{7965BF0C-77C3-43A0-BDEF-25805A0E7212}" srcId="{B4E12D7B-3480-4C16-8583-D7844A54967F}" destId="{22522ABD-43D8-4B9D-90DC-452A9C9D554A}" srcOrd="0" destOrd="0" parTransId="{F0977D2C-EC6F-402E-A411-817D6996AC63}" sibTransId="{74B572C4-6934-4486-BC64-40739AE4D961}"/>
    <dgm:cxn modelId="{CC608A4B-4F5D-4ACC-9A72-E2E842AE0BA8}" type="presOf" srcId="{C47E067F-DB3D-4E50-BF7B-86F628C740CE}" destId="{131C3ED5-AB2E-4C16-9A8A-95DCBDE4D329}" srcOrd="1" destOrd="0" presId="urn:microsoft.com/office/officeart/2005/8/layout/matrix1"/>
    <dgm:cxn modelId="{FD1AFC1D-907B-453C-B559-50CEFAF13F0E}" type="presOf" srcId="{8F08BCEF-BFD5-40DA-AB9C-8533FA4DCB5D}" destId="{C971F32D-D15D-4380-9704-0FBAA16FCCDB}" srcOrd="1" destOrd="0" presId="urn:microsoft.com/office/officeart/2005/8/layout/matrix1"/>
    <dgm:cxn modelId="{8C1A8154-36B1-4AC9-9BF6-44036867FA9E}" srcId="{B4E12D7B-3480-4C16-8583-D7844A54967F}" destId="{9C01FCEC-98E9-4392-BAFF-09D3F395C9CD}" srcOrd="1" destOrd="0" parTransId="{1F005551-64C3-4803-BA48-959511E9B651}" sibTransId="{BD7990FB-66E6-4993-9618-1B2835138990}"/>
    <dgm:cxn modelId="{C354B810-BE99-43FE-BFFC-5AA32A848FC2}" srcId="{B4E12D7B-3480-4C16-8583-D7844A54967F}" destId="{C47E067F-DB3D-4E50-BF7B-86F628C740CE}" srcOrd="2" destOrd="0" parTransId="{53958480-8FF4-4C40-BCBD-EEB5C686850C}" sibTransId="{AC0AF172-B35B-4790-BB88-8953E43F104F}"/>
    <dgm:cxn modelId="{62883AC8-A6CA-498D-A1AC-5E458E435390}" type="presOf" srcId="{C47E067F-DB3D-4E50-BF7B-86F628C740CE}" destId="{A2B33181-47E6-496D-BF07-BB8E03457364}" srcOrd="0" destOrd="0" presId="urn:microsoft.com/office/officeart/2005/8/layout/matrix1"/>
    <dgm:cxn modelId="{A3D6827C-3F11-47FE-A8C5-186ABF0AF29F}" type="presOf" srcId="{9C01FCEC-98E9-4392-BAFF-09D3F395C9CD}" destId="{5C3ED064-14DC-4E37-B407-79EEAB045EFB}" srcOrd="1" destOrd="0" presId="urn:microsoft.com/office/officeart/2005/8/layout/matrix1"/>
    <dgm:cxn modelId="{516F2C39-C9D9-4DFA-80B1-27C83700851E}" type="presOf" srcId="{9C01FCEC-98E9-4392-BAFF-09D3F395C9CD}" destId="{138DDDE1-816F-494B-B5DF-21808C7E4623}" srcOrd="0" destOrd="0" presId="urn:microsoft.com/office/officeart/2005/8/layout/matrix1"/>
    <dgm:cxn modelId="{22C42464-1E68-4D72-A767-0D17E36AAEB2}" srcId="{B4E12D7B-3480-4C16-8583-D7844A54967F}" destId="{8F08BCEF-BFD5-40DA-AB9C-8533FA4DCB5D}" srcOrd="3" destOrd="0" parTransId="{22210C88-FA5E-4190-A637-FB089CB9B3B8}" sibTransId="{EA7B4652-0DCD-4CDE-9273-B812E8460AB7}"/>
    <dgm:cxn modelId="{EE0040D3-91D6-454F-BC02-AEBD37781C2F}" type="presOf" srcId="{22522ABD-43D8-4B9D-90DC-452A9C9D554A}" destId="{23FBB56F-28AD-40EA-A727-5C4C40D26F75}" srcOrd="0" destOrd="0" presId="urn:microsoft.com/office/officeart/2005/8/layout/matrix1"/>
    <dgm:cxn modelId="{FD7CCC7B-A437-423A-A9AE-72C732DF2C67}" type="presOf" srcId="{8BA773C3-69BB-4084-8CA7-5E11E2EFED30}" destId="{6FB9707E-A64C-4F2B-B06E-4CF034188FAB}" srcOrd="0" destOrd="0" presId="urn:microsoft.com/office/officeart/2005/8/layout/matrix1"/>
    <dgm:cxn modelId="{7F6651A4-0985-4EAA-8004-4F21804BCBC4}" type="presOf" srcId="{22522ABD-43D8-4B9D-90DC-452A9C9D554A}" destId="{C94B0E7C-B9FF-4E53-8793-9A59E8E328F3}" srcOrd="1" destOrd="0" presId="urn:microsoft.com/office/officeart/2005/8/layout/matrix1"/>
    <dgm:cxn modelId="{D1B1E6AE-D79D-427C-8410-07D49F74E61C}" type="presOf" srcId="{8F08BCEF-BFD5-40DA-AB9C-8533FA4DCB5D}" destId="{A02ED21C-A501-45A4-9460-01F994072283}" srcOrd="0" destOrd="0" presId="urn:microsoft.com/office/officeart/2005/8/layout/matrix1"/>
    <dgm:cxn modelId="{16E8E4DB-284A-476C-9E58-3EFEE715DAC2}" type="presOf" srcId="{B4E12D7B-3480-4C16-8583-D7844A54967F}" destId="{8126B733-F11C-464B-80DC-7ED058DB6B06}" srcOrd="0" destOrd="0" presId="urn:microsoft.com/office/officeart/2005/8/layout/matrix1"/>
    <dgm:cxn modelId="{42FD17C5-716F-4112-9CDB-17C63A4C583E}" type="presParOf" srcId="{6FB9707E-A64C-4F2B-B06E-4CF034188FAB}" destId="{4207F201-36A3-4B70-8516-7DF15CF12D43}" srcOrd="0" destOrd="0" presId="urn:microsoft.com/office/officeart/2005/8/layout/matrix1"/>
    <dgm:cxn modelId="{407071F2-3218-4B32-B41D-B357538B0C74}" type="presParOf" srcId="{4207F201-36A3-4B70-8516-7DF15CF12D43}" destId="{23FBB56F-28AD-40EA-A727-5C4C40D26F75}" srcOrd="0" destOrd="0" presId="urn:microsoft.com/office/officeart/2005/8/layout/matrix1"/>
    <dgm:cxn modelId="{D50CCA61-77B2-46CA-921C-5C9CD686CCAE}" type="presParOf" srcId="{4207F201-36A3-4B70-8516-7DF15CF12D43}" destId="{C94B0E7C-B9FF-4E53-8793-9A59E8E328F3}" srcOrd="1" destOrd="0" presId="urn:microsoft.com/office/officeart/2005/8/layout/matrix1"/>
    <dgm:cxn modelId="{A84C0F0E-0C14-42F8-B096-B00BF594DC7D}" type="presParOf" srcId="{4207F201-36A3-4B70-8516-7DF15CF12D43}" destId="{138DDDE1-816F-494B-B5DF-21808C7E4623}" srcOrd="2" destOrd="0" presId="urn:microsoft.com/office/officeart/2005/8/layout/matrix1"/>
    <dgm:cxn modelId="{BAAE8D9A-17EA-4564-81FC-DCC35494AAF2}" type="presParOf" srcId="{4207F201-36A3-4B70-8516-7DF15CF12D43}" destId="{5C3ED064-14DC-4E37-B407-79EEAB045EFB}" srcOrd="3" destOrd="0" presId="urn:microsoft.com/office/officeart/2005/8/layout/matrix1"/>
    <dgm:cxn modelId="{89A1C10E-B47D-48AD-9CA3-57098989E660}" type="presParOf" srcId="{4207F201-36A3-4B70-8516-7DF15CF12D43}" destId="{A2B33181-47E6-496D-BF07-BB8E03457364}" srcOrd="4" destOrd="0" presId="urn:microsoft.com/office/officeart/2005/8/layout/matrix1"/>
    <dgm:cxn modelId="{9E6F3586-F083-491F-BAEC-45BA34487E89}" type="presParOf" srcId="{4207F201-36A3-4B70-8516-7DF15CF12D43}" destId="{131C3ED5-AB2E-4C16-9A8A-95DCBDE4D329}" srcOrd="5" destOrd="0" presId="urn:microsoft.com/office/officeart/2005/8/layout/matrix1"/>
    <dgm:cxn modelId="{6196669B-FE2F-4F9A-9560-3F9BE12F871D}" type="presParOf" srcId="{4207F201-36A3-4B70-8516-7DF15CF12D43}" destId="{A02ED21C-A501-45A4-9460-01F994072283}" srcOrd="6" destOrd="0" presId="urn:microsoft.com/office/officeart/2005/8/layout/matrix1"/>
    <dgm:cxn modelId="{C49261E8-4BEC-4498-A47B-D6F1661AF14B}" type="presParOf" srcId="{4207F201-36A3-4B70-8516-7DF15CF12D43}" destId="{C971F32D-D15D-4380-9704-0FBAA16FCCDB}" srcOrd="7" destOrd="0" presId="urn:microsoft.com/office/officeart/2005/8/layout/matrix1"/>
    <dgm:cxn modelId="{75DA139D-170B-434D-8A45-672FC1834AA7}" type="presParOf" srcId="{6FB9707E-A64C-4F2B-B06E-4CF034188FAB}" destId="{8126B733-F11C-464B-80DC-7ED058DB6B0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C050D4-EB25-4594-80C5-A1485BC5E3B1}"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fr-FR"/>
        </a:p>
      </dgm:t>
    </dgm:pt>
    <dgm:pt modelId="{64BAAA2D-761A-4E59-B874-7DA5F7F18A5B}">
      <dgm:prSet phldrT="[Texte]"/>
      <dgm:spPr/>
      <dgm:t>
        <a:bodyPr/>
        <a:lstStyle/>
        <a:p>
          <a:r>
            <a:rPr lang="ar-DZ" dirty="0" smtClean="0"/>
            <a:t> لا يؤدي بالضرورة التعلم جيد</a:t>
          </a:r>
          <a:endParaRPr lang="fr-FR" dirty="0"/>
        </a:p>
      </dgm:t>
    </dgm:pt>
    <dgm:pt modelId="{D6067389-D94C-4ED4-A334-2D18FC0C5BD4}" type="parTrans" cxnId="{77E9C2EE-3524-448F-93C4-E0E16C117CF1}">
      <dgm:prSet/>
      <dgm:spPr/>
      <dgm:t>
        <a:bodyPr/>
        <a:lstStyle/>
        <a:p>
          <a:endParaRPr lang="fr-FR"/>
        </a:p>
      </dgm:t>
    </dgm:pt>
    <dgm:pt modelId="{3C5D2668-6D68-4F05-A83A-C540C9C1ADD9}" type="sibTrans" cxnId="{77E9C2EE-3524-448F-93C4-E0E16C117CF1}">
      <dgm:prSet/>
      <dgm:spPr/>
      <dgm:t>
        <a:bodyPr/>
        <a:lstStyle/>
        <a:p>
          <a:endParaRPr lang="fr-FR"/>
        </a:p>
      </dgm:t>
    </dgm:pt>
    <dgm:pt modelId="{111E558D-7CF6-46BE-84F2-1E2A9FAEA21D}">
      <dgm:prSet phldrT="[Texte]"/>
      <dgm:spPr/>
      <dgm:t>
        <a:bodyPr/>
        <a:lstStyle/>
        <a:p>
          <a:r>
            <a:rPr lang="ar-DZ" dirty="0" smtClean="0"/>
            <a:t>كل تعليم جيد</a:t>
          </a:r>
          <a:endParaRPr lang="fr-FR" dirty="0"/>
        </a:p>
      </dgm:t>
    </dgm:pt>
    <dgm:pt modelId="{5FF669E7-647F-4113-8115-91425D7C1E5F}" type="parTrans" cxnId="{CF45FD12-A84B-4AB6-8069-29AAA9592A05}">
      <dgm:prSet/>
      <dgm:spPr/>
      <dgm:t>
        <a:bodyPr/>
        <a:lstStyle/>
        <a:p>
          <a:endParaRPr lang="fr-FR"/>
        </a:p>
      </dgm:t>
    </dgm:pt>
    <dgm:pt modelId="{F2C32740-702A-41B9-A13A-29623AC2BB23}" type="sibTrans" cxnId="{CF45FD12-A84B-4AB6-8069-29AAA9592A05}">
      <dgm:prSet/>
      <dgm:spPr/>
      <dgm:t>
        <a:bodyPr/>
        <a:lstStyle/>
        <a:p>
          <a:endParaRPr lang="fr-FR"/>
        </a:p>
      </dgm:t>
    </dgm:pt>
    <dgm:pt modelId="{4E770C04-3374-4822-81A5-A736D86BC24D}" type="pres">
      <dgm:prSet presAssocID="{E1C050D4-EB25-4594-80C5-A1485BC5E3B1}" presName="cycle" presStyleCnt="0">
        <dgm:presLayoutVars>
          <dgm:dir/>
          <dgm:resizeHandles val="exact"/>
        </dgm:presLayoutVars>
      </dgm:prSet>
      <dgm:spPr/>
      <dgm:t>
        <a:bodyPr/>
        <a:lstStyle/>
        <a:p>
          <a:endParaRPr lang="fr-FR"/>
        </a:p>
      </dgm:t>
    </dgm:pt>
    <dgm:pt modelId="{4D48A7E5-D601-4B1E-8AAF-9FDC911224CB}" type="pres">
      <dgm:prSet presAssocID="{64BAAA2D-761A-4E59-B874-7DA5F7F18A5B}" presName="arrow" presStyleLbl="node1" presStyleIdx="0" presStyleCnt="2">
        <dgm:presLayoutVars>
          <dgm:bulletEnabled val="1"/>
        </dgm:presLayoutVars>
      </dgm:prSet>
      <dgm:spPr/>
      <dgm:t>
        <a:bodyPr/>
        <a:lstStyle/>
        <a:p>
          <a:endParaRPr lang="fr-FR"/>
        </a:p>
      </dgm:t>
    </dgm:pt>
    <dgm:pt modelId="{27CB6D76-0EF3-4615-A2DA-A56B8058A818}" type="pres">
      <dgm:prSet presAssocID="{111E558D-7CF6-46BE-84F2-1E2A9FAEA21D}" presName="arrow" presStyleLbl="node1" presStyleIdx="1" presStyleCnt="2">
        <dgm:presLayoutVars>
          <dgm:bulletEnabled val="1"/>
        </dgm:presLayoutVars>
      </dgm:prSet>
      <dgm:spPr/>
      <dgm:t>
        <a:bodyPr/>
        <a:lstStyle/>
        <a:p>
          <a:endParaRPr lang="fr-FR"/>
        </a:p>
      </dgm:t>
    </dgm:pt>
  </dgm:ptLst>
  <dgm:cxnLst>
    <dgm:cxn modelId="{D3212732-EC6F-4F71-9EB2-12C1EAF134D3}" type="presOf" srcId="{E1C050D4-EB25-4594-80C5-A1485BC5E3B1}" destId="{4E770C04-3374-4822-81A5-A736D86BC24D}" srcOrd="0" destOrd="0" presId="urn:microsoft.com/office/officeart/2005/8/layout/arrow1"/>
    <dgm:cxn modelId="{77E9C2EE-3524-448F-93C4-E0E16C117CF1}" srcId="{E1C050D4-EB25-4594-80C5-A1485BC5E3B1}" destId="{64BAAA2D-761A-4E59-B874-7DA5F7F18A5B}" srcOrd="0" destOrd="0" parTransId="{D6067389-D94C-4ED4-A334-2D18FC0C5BD4}" sibTransId="{3C5D2668-6D68-4F05-A83A-C540C9C1ADD9}"/>
    <dgm:cxn modelId="{CF45FD12-A84B-4AB6-8069-29AAA9592A05}" srcId="{E1C050D4-EB25-4594-80C5-A1485BC5E3B1}" destId="{111E558D-7CF6-46BE-84F2-1E2A9FAEA21D}" srcOrd="1" destOrd="0" parTransId="{5FF669E7-647F-4113-8115-91425D7C1E5F}" sibTransId="{F2C32740-702A-41B9-A13A-29623AC2BB23}"/>
    <dgm:cxn modelId="{574B91D8-5847-4CAE-8754-6CDC58CA7E74}" type="presOf" srcId="{111E558D-7CF6-46BE-84F2-1E2A9FAEA21D}" destId="{27CB6D76-0EF3-4615-A2DA-A56B8058A818}" srcOrd="0" destOrd="0" presId="urn:microsoft.com/office/officeart/2005/8/layout/arrow1"/>
    <dgm:cxn modelId="{26F42F68-C6C5-4AA0-A19C-904B794C0676}" type="presOf" srcId="{64BAAA2D-761A-4E59-B874-7DA5F7F18A5B}" destId="{4D48A7E5-D601-4B1E-8AAF-9FDC911224CB}" srcOrd="0" destOrd="0" presId="urn:microsoft.com/office/officeart/2005/8/layout/arrow1"/>
    <dgm:cxn modelId="{4D37E2BC-9AC8-45E6-A8AF-323E080B99C6}" type="presParOf" srcId="{4E770C04-3374-4822-81A5-A736D86BC24D}" destId="{4D48A7E5-D601-4B1E-8AAF-9FDC911224CB}" srcOrd="0" destOrd="0" presId="urn:microsoft.com/office/officeart/2005/8/layout/arrow1"/>
    <dgm:cxn modelId="{3B331D01-BAD5-4726-AEFD-F9E0123905BF}" type="presParOf" srcId="{4E770C04-3374-4822-81A5-A736D86BC24D}" destId="{27CB6D76-0EF3-4615-A2DA-A56B8058A818}"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EF16B1-6B3B-40C0-93A3-9CC36C6A24C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fr-FR"/>
        </a:p>
      </dgm:t>
    </dgm:pt>
    <dgm:pt modelId="{A25CFBD5-51C6-4A34-B400-3799D4190E66}">
      <dgm:prSet phldrT="[Texte]"/>
      <dgm:spPr/>
      <dgm:t>
        <a:bodyPr/>
        <a:lstStyle/>
        <a:p>
          <a:r>
            <a:rPr lang="ar-DZ" dirty="0" smtClean="0"/>
            <a:t>يدل على تعليم جيد</a:t>
          </a:r>
          <a:endParaRPr lang="fr-FR" dirty="0"/>
        </a:p>
      </dgm:t>
    </dgm:pt>
    <dgm:pt modelId="{398A383D-3B89-4481-BA9F-D2614CBD11F7}" type="parTrans" cxnId="{6E695208-D0F6-4912-B84B-271801752B47}">
      <dgm:prSet/>
      <dgm:spPr/>
      <dgm:t>
        <a:bodyPr/>
        <a:lstStyle/>
        <a:p>
          <a:endParaRPr lang="fr-FR"/>
        </a:p>
      </dgm:t>
    </dgm:pt>
    <dgm:pt modelId="{CA7443F1-7A78-41B5-9AD6-E6BF1F6B99D7}" type="sibTrans" cxnId="{6E695208-D0F6-4912-B84B-271801752B47}">
      <dgm:prSet/>
      <dgm:spPr/>
      <dgm:t>
        <a:bodyPr/>
        <a:lstStyle/>
        <a:p>
          <a:endParaRPr lang="fr-FR"/>
        </a:p>
      </dgm:t>
    </dgm:pt>
    <dgm:pt modelId="{E29CD974-5E3A-4E8E-94D4-8FFB07B4665F}">
      <dgm:prSet phldrT="[Texte]"/>
      <dgm:spPr/>
      <dgm:t>
        <a:bodyPr/>
        <a:lstStyle/>
        <a:p>
          <a:r>
            <a:rPr lang="ar-DZ" dirty="0" smtClean="0"/>
            <a:t>كل تعلم جيد</a:t>
          </a:r>
          <a:endParaRPr lang="fr-FR" dirty="0"/>
        </a:p>
      </dgm:t>
    </dgm:pt>
    <dgm:pt modelId="{35CC6576-3A24-4512-A3D4-66C5F8EC49BF}" type="parTrans" cxnId="{B3EA65B0-BB95-4415-B217-E398C556C4A1}">
      <dgm:prSet/>
      <dgm:spPr/>
      <dgm:t>
        <a:bodyPr/>
        <a:lstStyle/>
        <a:p>
          <a:endParaRPr lang="fr-FR"/>
        </a:p>
      </dgm:t>
    </dgm:pt>
    <dgm:pt modelId="{1772D8D5-E316-4A14-B72F-495FFC4B8300}" type="sibTrans" cxnId="{B3EA65B0-BB95-4415-B217-E398C556C4A1}">
      <dgm:prSet/>
      <dgm:spPr/>
      <dgm:t>
        <a:bodyPr/>
        <a:lstStyle/>
        <a:p>
          <a:endParaRPr lang="fr-FR"/>
        </a:p>
      </dgm:t>
    </dgm:pt>
    <dgm:pt modelId="{DB600971-FE59-49B0-AF23-5553F2789F95}" type="pres">
      <dgm:prSet presAssocID="{2AEF16B1-6B3B-40C0-93A3-9CC36C6A24C4}" presName="diagram" presStyleCnt="0">
        <dgm:presLayoutVars>
          <dgm:dir/>
          <dgm:resizeHandles val="exact"/>
        </dgm:presLayoutVars>
      </dgm:prSet>
      <dgm:spPr/>
      <dgm:t>
        <a:bodyPr/>
        <a:lstStyle/>
        <a:p>
          <a:endParaRPr lang="fr-FR"/>
        </a:p>
      </dgm:t>
    </dgm:pt>
    <dgm:pt modelId="{614E97B4-6BCA-4262-BAD2-C8489E93D99A}" type="pres">
      <dgm:prSet presAssocID="{A25CFBD5-51C6-4A34-B400-3799D4190E66}" presName="arrow" presStyleLbl="node1" presStyleIdx="0" presStyleCnt="2">
        <dgm:presLayoutVars>
          <dgm:bulletEnabled val="1"/>
        </dgm:presLayoutVars>
      </dgm:prSet>
      <dgm:spPr/>
      <dgm:t>
        <a:bodyPr/>
        <a:lstStyle/>
        <a:p>
          <a:endParaRPr lang="fr-FR"/>
        </a:p>
      </dgm:t>
    </dgm:pt>
    <dgm:pt modelId="{FBCD583E-6389-4F61-A544-9D9B49F9F247}" type="pres">
      <dgm:prSet presAssocID="{E29CD974-5E3A-4E8E-94D4-8FFB07B4665F}" presName="arrow" presStyleLbl="node1" presStyleIdx="1" presStyleCnt="2">
        <dgm:presLayoutVars>
          <dgm:bulletEnabled val="1"/>
        </dgm:presLayoutVars>
      </dgm:prSet>
      <dgm:spPr/>
      <dgm:t>
        <a:bodyPr/>
        <a:lstStyle/>
        <a:p>
          <a:endParaRPr lang="fr-FR"/>
        </a:p>
      </dgm:t>
    </dgm:pt>
  </dgm:ptLst>
  <dgm:cxnLst>
    <dgm:cxn modelId="{4D50AC45-EDD7-4409-BB0D-E4EF9C830BFE}" type="presOf" srcId="{E29CD974-5E3A-4E8E-94D4-8FFB07B4665F}" destId="{FBCD583E-6389-4F61-A544-9D9B49F9F247}" srcOrd="0" destOrd="0" presId="urn:microsoft.com/office/officeart/2005/8/layout/arrow5"/>
    <dgm:cxn modelId="{D9E17F2C-A712-49BE-A222-77109405CE76}" type="presOf" srcId="{2AEF16B1-6B3B-40C0-93A3-9CC36C6A24C4}" destId="{DB600971-FE59-49B0-AF23-5553F2789F95}" srcOrd="0" destOrd="0" presId="urn:microsoft.com/office/officeart/2005/8/layout/arrow5"/>
    <dgm:cxn modelId="{B3EA65B0-BB95-4415-B217-E398C556C4A1}" srcId="{2AEF16B1-6B3B-40C0-93A3-9CC36C6A24C4}" destId="{E29CD974-5E3A-4E8E-94D4-8FFB07B4665F}" srcOrd="1" destOrd="0" parTransId="{35CC6576-3A24-4512-A3D4-66C5F8EC49BF}" sibTransId="{1772D8D5-E316-4A14-B72F-495FFC4B8300}"/>
    <dgm:cxn modelId="{6E695208-D0F6-4912-B84B-271801752B47}" srcId="{2AEF16B1-6B3B-40C0-93A3-9CC36C6A24C4}" destId="{A25CFBD5-51C6-4A34-B400-3799D4190E66}" srcOrd="0" destOrd="0" parTransId="{398A383D-3B89-4481-BA9F-D2614CBD11F7}" sibTransId="{CA7443F1-7A78-41B5-9AD6-E6BF1F6B99D7}"/>
    <dgm:cxn modelId="{4D08FD2A-88EE-4C95-A92E-8138E3AADFCE}" type="presOf" srcId="{A25CFBD5-51C6-4A34-B400-3799D4190E66}" destId="{614E97B4-6BCA-4262-BAD2-C8489E93D99A}" srcOrd="0" destOrd="0" presId="urn:microsoft.com/office/officeart/2005/8/layout/arrow5"/>
    <dgm:cxn modelId="{7104557E-13C1-4C9D-BBF1-268CDA195FDC}" type="presParOf" srcId="{DB600971-FE59-49B0-AF23-5553F2789F95}" destId="{614E97B4-6BCA-4262-BAD2-C8489E93D99A}" srcOrd="0" destOrd="0" presId="urn:microsoft.com/office/officeart/2005/8/layout/arrow5"/>
    <dgm:cxn modelId="{FD004A4A-244C-469E-8D54-1318A351E247}" type="presParOf" srcId="{DB600971-FE59-49B0-AF23-5553F2789F95}" destId="{FBCD583E-6389-4F61-A544-9D9B49F9F24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9EBF6-4CBA-469C-A70B-F97BF173B88C}">
      <dsp:nvSpPr>
        <dsp:cNvPr id="0" name=""/>
        <dsp:cNvSpPr/>
      </dsp:nvSpPr>
      <dsp:spPr>
        <a:xfrm>
          <a:off x="2744985" y="916185"/>
          <a:ext cx="2282428" cy="22824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t>أنواع </a:t>
          </a:r>
          <a:r>
            <a:rPr lang="ar-SA" sz="2000" kern="1200" dirty="0"/>
            <a:t>التقويم حسب المراحل</a:t>
          </a:r>
        </a:p>
      </dsp:txBody>
      <dsp:txXfrm>
        <a:off x="3079239" y="1250439"/>
        <a:ext cx="1613920" cy="1613920"/>
      </dsp:txXfrm>
    </dsp:sp>
    <dsp:sp modelId="{C31CDF3D-EBC1-456F-93FD-DB32E9810005}">
      <dsp:nvSpPr>
        <dsp:cNvPr id="0" name=""/>
        <dsp:cNvSpPr/>
      </dsp:nvSpPr>
      <dsp:spPr>
        <a:xfrm>
          <a:off x="3315592" y="407"/>
          <a:ext cx="1141214"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a:t>التقويم القبلي</a:t>
          </a:r>
        </a:p>
      </dsp:txBody>
      <dsp:txXfrm>
        <a:off x="3482719" y="167534"/>
        <a:ext cx="806960" cy="806960"/>
      </dsp:txXfrm>
    </dsp:sp>
    <dsp:sp modelId="{577F77FC-C60E-4951-8F0B-E9F6E5B4236D}">
      <dsp:nvSpPr>
        <dsp:cNvPr id="0" name=""/>
        <dsp:cNvSpPr/>
      </dsp:nvSpPr>
      <dsp:spPr>
        <a:xfrm>
          <a:off x="4801978" y="1486792"/>
          <a:ext cx="1141214"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a:t>التقويم التكويني</a:t>
          </a:r>
        </a:p>
      </dsp:txBody>
      <dsp:txXfrm>
        <a:off x="4969105" y="1653919"/>
        <a:ext cx="806960" cy="806960"/>
      </dsp:txXfrm>
    </dsp:sp>
    <dsp:sp modelId="{7C3B72FA-563F-41E9-A5D3-4D5AC2BA15CE}">
      <dsp:nvSpPr>
        <dsp:cNvPr id="0" name=""/>
        <dsp:cNvSpPr/>
      </dsp:nvSpPr>
      <dsp:spPr>
        <a:xfrm>
          <a:off x="3315592" y="2973178"/>
          <a:ext cx="1141214"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ar-SA" sz="1900" kern="1200" dirty="0"/>
            <a:t>التقويم </a:t>
          </a:r>
          <a:r>
            <a:rPr lang="ar-SA" sz="1900" kern="1200" dirty="0" smtClean="0"/>
            <a:t>التجميعي </a:t>
          </a:r>
          <a:r>
            <a:rPr lang="ar-SA" sz="1900" kern="1200" dirty="0"/>
            <a:t>الختامي</a:t>
          </a:r>
        </a:p>
      </dsp:txBody>
      <dsp:txXfrm>
        <a:off x="3482719" y="3140305"/>
        <a:ext cx="806960" cy="806960"/>
      </dsp:txXfrm>
    </dsp:sp>
    <dsp:sp modelId="{8C2B8C9F-955F-4659-93F5-539E3A80BE1C}">
      <dsp:nvSpPr>
        <dsp:cNvPr id="0" name=""/>
        <dsp:cNvSpPr/>
      </dsp:nvSpPr>
      <dsp:spPr>
        <a:xfrm>
          <a:off x="1829207" y="1486792"/>
          <a:ext cx="1141214" cy="11412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t>التقويم</a:t>
          </a:r>
          <a:endParaRPr lang="ar-DZ" sz="2000" kern="1200" dirty="0" smtClean="0"/>
        </a:p>
        <a:p>
          <a:pPr lvl="0" algn="ctr" defTabSz="889000" rtl="1">
            <a:lnSpc>
              <a:spcPct val="90000"/>
            </a:lnSpc>
            <a:spcBef>
              <a:spcPct val="0"/>
            </a:spcBef>
            <a:spcAft>
              <a:spcPct val="35000"/>
            </a:spcAft>
          </a:pPr>
          <a:r>
            <a:rPr lang="ar-SA" sz="2000" kern="1200" dirty="0" smtClean="0"/>
            <a:t>تشخيصي</a:t>
          </a:r>
          <a:endParaRPr lang="ar-SA" sz="2000" kern="1200" dirty="0"/>
        </a:p>
      </dsp:txBody>
      <dsp:txXfrm>
        <a:off x="1996334" y="1653919"/>
        <a:ext cx="806960" cy="80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0B249-C208-41FF-AB95-A94BD889BC1A}">
      <dsp:nvSpPr>
        <dsp:cNvPr id="0" name=""/>
        <dsp:cNvSpPr/>
      </dsp:nvSpPr>
      <dsp:spPr>
        <a:xfrm>
          <a:off x="3680460" y="1851660"/>
          <a:ext cx="2263140" cy="226314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DZ" sz="2100" kern="1200" dirty="0" smtClean="0"/>
            <a:t>الساعة الكونية</a:t>
          </a:r>
          <a:endParaRPr lang="fr-FR" sz="2100" kern="1200" dirty="0"/>
        </a:p>
      </dsp:txBody>
      <dsp:txXfrm>
        <a:off x="4135452" y="2381790"/>
        <a:ext cx="1353156" cy="1163300"/>
      </dsp:txXfrm>
    </dsp:sp>
    <dsp:sp modelId="{7DA8FCB7-57CE-48D1-9F8C-645169A5618D}">
      <dsp:nvSpPr>
        <dsp:cNvPr id="0" name=""/>
        <dsp:cNvSpPr/>
      </dsp:nvSpPr>
      <dsp:spPr>
        <a:xfrm>
          <a:off x="2363723" y="1316736"/>
          <a:ext cx="1645920" cy="164592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DZ" sz="2100" kern="1200" dirty="0" smtClean="0"/>
            <a:t>الساعة النفسية</a:t>
          </a:r>
          <a:endParaRPr lang="fr-FR" sz="2100" kern="1200" dirty="0"/>
        </a:p>
      </dsp:txBody>
      <dsp:txXfrm>
        <a:off x="2778088" y="1733606"/>
        <a:ext cx="817190" cy="812180"/>
      </dsp:txXfrm>
    </dsp:sp>
    <dsp:sp modelId="{99AD87D3-899B-48CF-B3A3-A4F895CDAE43}">
      <dsp:nvSpPr>
        <dsp:cNvPr id="0" name=""/>
        <dsp:cNvSpPr/>
      </dsp:nvSpPr>
      <dsp:spPr>
        <a:xfrm rot="20700000">
          <a:off x="3285607" y="181219"/>
          <a:ext cx="1612665" cy="161266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ar-DZ" sz="2100" kern="1200" dirty="0" smtClean="0"/>
            <a:t>الساعة البيولوجية</a:t>
          </a:r>
          <a:endParaRPr lang="fr-FR" sz="2100" kern="1200" dirty="0"/>
        </a:p>
      </dsp:txBody>
      <dsp:txXfrm rot="-20700000">
        <a:off x="3639312" y="534923"/>
        <a:ext cx="905256" cy="905256"/>
      </dsp:txXfrm>
    </dsp:sp>
    <dsp:sp modelId="{5C16E4D9-D6B6-467C-B16F-C546EEB9CD90}">
      <dsp:nvSpPr>
        <dsp:cNvPr id="0" name=""/>
        <dsp:cNvSpPr/>
      </dsp:nvSpPr>
      <dsp:spPr>
        <a:xfrm>
          <a:off x="3505571" y="1510650"/>
          <a:ext cx="2896819" cy="2896819"/>
        </a:xfrm>
        <a:prstGeom prst="circularArrow">
          <a:avLst>
            <a:gd name="adj1" fmla="val 4688"/>
            <a:gd name="adj2" fmla="val 299029"/>
            <a:gd name="adj3" fmla="val 2514337"/>
            <a:gd name="adj4" fmla="val 1586522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3A35E-2C03-417F-B914-2C909B9A6DCA}">
      <dsp:nvSpPr>
        <dsp:cNvPr id="0" name=""/>
        <dsp:cNvSpPr/>
      </dsp:nvSpPr>
      <dsp:spPr>
        <a:xfrm>
          <a:off x="2072234" y="952897"/>
          <a:ext cx="2104720" cy="210472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5C537C-0A95-4ABC-925C-8EF46BA35EE2}">
      <dsp:nvSpPr>
        <dsp:cNvPr id="0" name=""/>
        <dsp:cNvSpPr/>
      </dsp:nvSpPr>
      <dsp:spPr>
        <a:xfrm>
          <a:off x="2912580" y="-171674"/>
          <a:ext cx="2269312" cy="226931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8A7E5-D601-4B1E-8AAF-9FDC911224CB}">
      <dsp:nvSpPr>
        <dsp:cNvPr id="0" name=""/>
        <dsp:cNvSpPr/>
      </dsp:nvSpPr>
      <dsp:spPr>
        <a:xfrm rot="16200000">
          <a:off x="323" y="207280"/>
          <a:ext cx="3700239" cy="370023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ar-DZ" sz="3400" kern="1200" dirty="0" smtClean="0"/>
            <a:t> لا يؤدي بالضرورة التعلم جيد</a:t>
          </a:r>
          <a:endParaRPr lang="fr-FR" sz="3400" kern="1200" dirty="0"/>
        </a:p>
      </dsp:txBody>
      <dsp:txXfrm rot="5400000">
        <a:off x="647865" y="1132340"/>
        <a:ext cx="3052697" cy="1850119"/>
      </dsp:txXfrm>
    </dsp:sp>
    <dsp:sp modelId="{27CB6D76-0EF3-4615-A2DA-A56B8058A818}">
      <dsp:nvSpPr>
        <dsp:cNvPr id="0" name=""/>
        <dsp:cNvSpPr/>
      </dsp:nvSpPr>
      <dsp:spPr>
        <a:xfrm rot="5400000">
          <a:off x="4071837" y="207280"/>
          <a:ext cx="3700239" cy="370023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ar-DZ" sz="3400" kern="1200" dirty="0" smtClean="0"/>
            <a:t>كل تعليم جيد</a:t>
          </a:r>
          <a:endParaRPr lang="fr-FR" sz="3400" kern="1200" dirty="0"/>
        </a:p>
      </dsp:txBody>
      <dsp:txXfrm rot="-5400000">
        <a:off x="4071837" y="1132340"/>
        <a:ext cx="3052697" cy="1850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41711-98D4-40B8-B339-28DE02DED967}" type="datetimeFigureOut">
              <a:rPr lang="fr-FR" smtClean="0"/>
              <a:t>10/01/2019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A7C47-11E9-4952-974E-E7ABC3F7CA0E}" type="slidenum">
              <a:rPr lang="fr-FR" smtClean="0"/>
              <a:t>‹N°›</a:t>
            </a:fld>
            <a:endParaRPr lang="fr-FR"/>
          </a:p>
        </p:txBody>
      </p:sp>
    </p:spTree>
    <p:extLst>
      <p:ext uri="{BB962C8B-B14F-4D97-AF65-F5344CB8AC3E}">
        <p14:creationId xmlns:p14="http://schemas.microsoft.com/office/powerpoint/2010/main" val="419880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103"/>
          <p:cNvGrpSpPr>
            <a:grpSpLocks/>
          </p:cNvGrpSpPr>
          <p:nvPr/>
        </p:nvGrpSpPr>
        <p:grpSpPr bwMode="auto">
          <a:xfrm>
            <a:off x="0" y="0"/>
            <a:ext cx="9120188" cy="6846888"/>
            <a:chOff x="0" y="0"/>
            <a:chExt cx="5745" cy="4313"/>
          </a:xfrm>
        </p:grpSpPr>
        <p:sp>
          <p:nvSpPr>
            <p:cNvPr id="2050" name="Rectangle 2"/>
            <p:cNvSpPr>
              <a:spLocks noChangeArrowheads="1"/>
            </p:cNvSpPr>
            <p:nvPr/>
          </p:nvSpPr>
          <p:spPr bwMode="ltGray">
            <a:xfrm>
              <a:off x="2201" y="4113"/>
              <a:ext cx="62" cy="6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051" name="Rectangle 3"/>
            <p:cNvSpPr>
              <a:spLocks noChangeArrowheads="1"/>
            </p:cNvSpPr>
            <p:nvPr/>
          </p:nvSpPr>
          <p:spPr bwMode="ltGray">
            <a:xfrm>
              <a:off x="276" y="3715"/>
              <a:ext cx="62" cy="65"/>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052" name="Freeform 4"/>
            <p:cNvSpPr>
              <a:spLocks/>
            </p:cNvSpPr>
            <p:nvPr/>
          </p:nvSpPr>
          <p:spPr bwMode="ltGray">
            <a:xfrm>
              <a:off x="4516" y="3856"/>
              <a:ext cx="99" cy="311"/>
            </a:xfrm>
            <a:custGeom>
              <a:avLst/>
              <a:gdLst/>
              <a:ahLst/>
              <a:cxnLst>
                <a:cxn ang="0">
                  <a:pos x="49" y="304"/>
                </a:cxn>
                <a:cxn ang="0">
                  <a:pos x="52" y="294"/>
                </a:cxn>
                <a:cxn ang="0">
                  <a:pos x="55" y="288"/>
                </a:cxn>
                <a:cxn ang="0">
                  <a:pos x="60" y="272"/>
                </a:cxn>
                <a:cxn ang="0">
                  <a:pos x="69" y="245"/>
                </a:cxn>
                <a:cxn ang="0">
                  <a:pos x="72" y="232"/>
                </a:cxn>
                <a:cxn ang="0">
                  <a:pos x="75" y="213"/>
                </a:cxn>
                <a:cxn ang="0">
                  <a:pos x="75" y="203"/>
                </a:cxn>
                <a:cxn ang="0">
                  <a:pos x="75" y="191"/>
                </a:cxn>
                <a:cxn ang="0">
                  <a:pos x="75" y="181"/>
                </a:cxn>
                <a:cxn ang="0">
                  <a:pos x="69" y="171"/>
                </a:cxn>
                <a:cxn ang="0">
                  <a:pos x="64" y="162"/>
                </a:cxn>
                <a:cxn ang="0">
                  <a:pos x="52" y="148"/>
                </a:cxn>
                <a:cxn ang="0">
                  <a:pos x="40" y="135"/>
                </a:cxn>
                <a:cxn ang="0">
                  <a:pos x="23" y="110"/>
                </a:cxn>
                <a:cxn ang="0">
                  <a:pos x="9" y="94"/>
                </a:cxn>
                <a:cxn ang="0">
                  <a:pos x="3" y="84"/>
                </a:cxn>
                <a:cxn ang="0">
                  <a:pos x="0" y="74"/>
                </a:cxn>
                <a:cxn ang="0">
                  <a:pos x="0" y="58"/>
                </a:cxn>
                <a:cxn ang="0">
                  <a:pos x="0" y="45"/>
                </a:cxn>
                <a:cxn ang="0">
                  <a:pos x="0" y="32"/>
                </a:cxn>
                <a:cxn ang="0">
                  <a:pos x="6" y="16"/>
                </a:cxn>
                <a:cxn ang="0">
                  <a:pos x="9" y="0"/>
                </a:cxn>
                <a:cxn ang="0">
                  <a:pos x="29" y="22"/>
                </a:cxn>
                <a:cxn ang="0">
                  <a:pos x="26" y="32"/>
                </a:cxn>
                <a:cxn ang="0">
                  <a:pos x="21" y="48"/>
                </a:cxn>
                <a:cxn ang="0">
                  <a:pos x="17" y="62"/>
                </a:cxn>
                <a:cxn ang="0">
                  <a:pos x="17" y="74"/>
                </a:cxn>
                <a:cxn ang="0">
                  <a:pos x="17" y="84"/>
                </a:cxn>
                <a:cxn ang="0">
                  <a:pos x="23" y="100"/>
                </a:cxn>
                <a:cxn ang="0">
                  <a:pos x="26" y="110"/>
                </a:cxn>
                <a:cxn ang="0">
                  <a:pos x="35" y="119"/>
                </a:cxn>
                <a:cxn ang="0">
                  <a:pos x="43" y="129"/>
                </a:cxn>
                <a:cxn ang="0">
                  <a:pos x="58" y="142"/>
                </a:cxn>
                <a:cxn ang="0">
                  <a:pos x="69" y="154"/>
                </a:cxn>
                <a:cxn ang="0">
                  <a:pos x="75" y="168"/>
                </a:cxn>
                <a:cxn ang="0">
                  <a:pos x="86" y="187"/>
                </a:cxn>
                <a:cxn ang="0">
                  <a:pos x="95" y="200"/>
                </a:cxn>
                <a:cxn ang="0">
                  <a:pos x="95" y="210"/>
                </a:cxn>
                <a:cxn ang="0">
                  <a:pos x="98" y="226"/>
                </a:cxn>
                <a:cxn ang="0">
                  <a:pos x="98" y="248"/>
                </a:cxn>
                <a:cxn ang="0">
                  <a:pos x="95" y="262"/>
                </a:cxn>
                <a:cxn ang="0">
                  <a:pos x="95" y="278"/>
                </a:cxn>
                <a:cxn ang="0">
                  <a:pos x="93" y="288"/>
                </a:cxn>
                <a:cxn ang="0">
                  <a:pos x="89" y="300"/>
                </a:cxn>
                <a:cxn ang="0">
                  <a:pos x="86" y="310"/>
                </a:cxn>
                <a:cxn ang="0">
                  <a:pos x="49" y="304"/>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53" name="Freeform 5"/>
            <p:cNvSpPr>
              <a:spLocks/>
            </p:cNvSpPr>
            <p:nvPr/>
          </p:nvSpPr>
          <p:spPr bwMode="ltGray">
            <a:xfrm>
              <a:off x="262" y="2361"/>
              <a:ext cx="101" cy="309"/>
            </a:xfrm>
            <a:custGeom>
              <a:avLst/>
              <a:gdLst/>
              <a:ahLst/>
              <a:cxnLst>
                <a:cxn ang="0">
                  <a:pos x="50" y="305"/>
                </a:cxn>
                <a:cxn ang="0">
                  <a:pos x="53" y="296"/>
                </a:cxn>
                <a:cxn ang="0">
                  <a:pos x="56" y="292"/>
                </a:cxn>
                <a:cxn ang="0">
                  <a:pos x="56" y="286"/>
                </a:cxn>
                <a:cxn ang="0">
                  <a:pos x="65" y="270"/>
                </a:cxn>
                <a:cxn ang="0">
                  <a:pos x="71" y="247"/>
                </a:cxn>
                <a:cxn ang="0">
                  <a:pos x="76" y="231"/>
                </a:cxn>
                <a:cxn ang="0">
                  <a:pos x="76" y="215"/>
                </a:cxn>
                <a:cxn ang="0">
                  <a:pos x="80" y="202"/>
                </a:cxn>
                <a:cxn ang="0">
                  <a:pos x="80" y="188"/>
                </a:cxn>
                <a:cxn ang="0">
                  <a:pos x="76" y="178"/>
                </a:cxn>
                <a:cxn ang="0">
                  <a:pos x="73" y="172"/>
                </a:cxn>
                <a:cxn ang="0">
                  <a:pos x="65" y="159"/>
                </a:cxn>
                <a:cxn ang="0">
                  <a:pos x="56" y="146"/>
                </a:cxn>
                <a:cxn ang="0">
                  <a:pos x="44" y="134"/>
                </a:cxn>
                <a:cxn ang="0">
                  <a:pos x="24" y="110"/>
                </a:cxn>
                <a:cxn ang="0">
                  <a:pos x="12" y="91"/>
                </a:cxn>
                <a:cxn ang="0">
                  <a:pos x="6" y="81"/>
                </a:cxn>
                <a:cxn ang="0">
                  <a:pos x="3" y="72"/>
                </a:cxn>
                <a:cxn ang="0">
                  <a:pos x="0" y="56"/>
                </a:cxn>
                <a:cxn ang="0">
                  <a:pos x="0" y="43"/>
                </a:cxn>
                <a:cxn ang="0">
                  <a:pos x="3" y="32"/>
                </a:cxn>
                <a:cxn ang="0">
                  <a:pos x="6" y="13"/>
                </a:cxn>
                <a:cxn ang="0">
                  <a:pos x="12" y="0"/>
                </a:cxn>
                <a:cxn ang="0">
                  <a:pos x="29" y="20"/>
                </a:cxn>
                <a:cxn ang="0">
                  <a:pos x="27" y="29"/>
                </a:cxn>
                <a:cxn ang="0">
                  <a:pos x="24" y="46"/>
                </a:cxn>
                <a:cxn ang="0">
                  <a:pos x="21" y="59"/>
                </a:cxn>
                <a:cxn ang="0">
                  <a:pos x="21" y="72"/>
                </a:cxn>
                <a:cxn ang="0">
                  <a:pos x="21" y="85"/>
                </a:cxn>
                <a:cxn ang="0">
                  <a:pos x="27" y="97"/>
                </a:cxn>
                <a:cxn ang="0">
                  <a:pos x="29" y="110"/>
                </a:cxn>
                <a:cxn ang="0">
                  <a:pos x="36" y="118"/>
                </a:cxn>
                <a:cxn ang="0">
                  <a:pos x="47" y="127"/>
                </a:cxn>
                <a:cxn ang="0">
                  <a:pos x="61" y="140"/>
                </a:cxn>
                <a:cxn ang="0">
                  <a:pos x="71" y="153"/>
                </a:cxn>
                <a:cxn ang="0">
                  <a:pos x="80" y="166"/>
                </a:cxn>
                <a:cxn ang="0">
                  <a:pos x="88" y="185"/>
                </a:cxn>
                <a:cxn ang="0">
                  <a:pos x="97" y="199"/>
                </a:cxn>
                <a:cxn ang="0">
                  <a:pos x="100" y="208"/>
                </a:cxn>
                <a:cxn ang="0">
                  <a:pos x="100" y="227"/>
                </a:cxn>
                <a:cxn ang="0">
                  <a:pos x="100" y="247"/>
                </a:cxn>
                <a:cxn ang="0">
                  <a:pos x="100" y="259"/>
                </a:cxn>
                <a:cxn ang="0">
                  <a:pos x="97" y="276"/>
                </a:cxn>
                <a:cxn ang="0">
                  <a:pos x="94" y="286"/>
                </a:cxn>
                <a:cxn ang="0">
                  <a:pos x="94" y="299"/>
                </a:cxn>
                <a:cxn ang="0">
                  <a:pos x="88" y="308"/>
                </a:cxn>
                <a:cxn ang="0">
                  <a:pos x="50" y="30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54" name="Freeform 6"/>
            <p:cNvSpPr>
              <a:spLocks/>
            </p:cNvSpPr>
            <p:nvPr/>
          </p:nvSpPr>
          <p:spPr bwMode="ltGray">
            <a:xfrm>
              <a:off x="5204" y="0"/>
              <a:ext cx="103" cy="312"/>
            </a:xfrm>
            <a:custGeom>
              <a:avLst/>
              <a:gdLst/>
              <a:ahLst/>
              <a:cxnLst>
                <a:cxn ang="0">
                  <a:pos x="49" y="305"/>
                </a:cxn>
                <a:cxn ang="0">
                  <a:pos x="56" y="295"/>
                </a:cxn>
                <a:cxn ang="0">
                  <a:pos x="56" y="292"/>
                </a:cxn>
                <a:cxn ang="0">
                  <a:pos x="58" y="286"/>
                </a:cxn>
                <a:cxn ang="0">
                  <a:pos x="64" y="269"/>
                </a:cxn>
                <a:cxn ang="0">
                  <a:pos x="70" y="246"/>
                </a:cxn>
                <a:cxn ang="0">
                  <a:pos x="76" y="234"/>
                </a:cxn>
                <a:cxn ang="0">
                  <a:pos x="78" y="214"/>
                </a:cxn>
                <a:cxn ang="0">
                  <a:pos x="78" y="202"/>
                </a:cxn>
                <a:cxn ang="0">
                  <a:pos x="78" y="191"/>
                </a:cxn>
                <a:cxn ang="0">
                  <a:pos x="76" y="178"/>
                </a:cxn>
                <a:cxn ang="0">
                  <a:pos x="73" y="172"/>
                </a:cxn>
                <a:cxn ang="0">
                  <a:pos x="64" y="159"/>
                </a:cxn>
                <a:cxn ang="0">
                  <a:pos x="56" y="146"/>
                </a:cxn>
                <a:cxn ang="0">
                  <a:pos x="44" y="133"/>
                </a:cxn>
                <a:cxn ang="0">
                  <a:pos x="23" y="110"/>
                </a:cxn>
                <a:cxn ang="0">
                  <a:pos x="12" y="94"/>
                </a:cxn>
                <a:cxn ang="0">
                  <a:pos x="5" y="81"/>
                </a:cxn>
                <a:cxn ang="0">
                  <a:pos x="3" y="72"/>
                </a:cxn>
                <a:cxn ang="0">
                  <a:pos x="0" y="56"/>
                </a:cxn>
                <a:cxn ang="0">
                  <a:pos x="0" y="43"/>
                </a:cxn>
                <a:cxn ang="0">
                  <a:pos x="3" y="32"/>
                </a:cxn>
                <a:cxn ang="0">
                  <a:pos x="5" y="16"/>
                </a:cxn>
                <a:cxn ang="0">
                  <a:pos x="12" y="0"/>
                </a:cxn>
                <a:cxn ang="0">
                  <a:pos x="32" y="19"/>
                </a:cxn>
                <a:cxn ang="0">
                  <a:pos x="26" y="32"/>
                </a:cxn>
                <a:cxn ang="0">
                  <a:pos x="23" y="46"/>
                </a:cxn>
                <a:cxn ang="0">
                  <a:pos x="20" y="59"/>
                </a:cxn>
                <a:cxn ang="0">
                  <a:pos x="20" y="72"/>
                </a:cxn>
                <a:cxn ang="0">
                  <a:pos x="20" y="84"/>
                </a:cxn>
                <a:cxn ang="0">
                  <a:pos x="26" y="100"/>
                </a:cxn>
                <a:cxn ang="0">
                  <a:pos x="29" y="110"/>
                </a:cxn>
                <a:cxn ang="0">
                  <a:pos x="35" y="121"/>
                </a:cxn>
                <a:cxn ang="0">
                  <a:pos x="46" y="127"/>
                </a:cxn>
                <a:cxn ang="0">
                  <a:pos x="61" y="143"/>
                </a:cxn>
                <a:cxn ang="0">
                  <a:pos x="73" y="156"/>
                </a:cxn>
                <a:cxn ang="0">
                  <a:pos x="78" y="165"/>
                </a:cxn>
                <a:cxn ang="0">
                  <a:pos x="90" y="185"/>
                </a:cxn>
                <a:cxn ang="0">
                  <a:pos x="96" y="198"/>
                </a:cxn>
                <a:cxn ang="0">
                  <a:pos x="99" y="208"/>
                </a:cxn>
                <a:cxn ang="0">
                  <a:pos x="102" y="227"/>
                </a:cxn>
                <a:cxn ang="0">
                  <a:pos x="102" y="246"/>
                </a:cxn>
                <a:cxn ang="0">
                  <a:pos x="99" y="259"/>
                </a:cxn>
                <a:cxn ang="0">
                  <a:pos x="99" y="276"/>
                </a:cxn>
                <a:cxn ang="0">
                  <a:pos x="96" y="289"/>
                </a:cxn>
                <a:cxn ang="0">
                  <a:pos x="93" y="302"/>
                </a:cxn>
                <a:cxn ang="0">
                  <a:pos x="87" y="311"/>
                </a:cxn>
                <a:cxn ang="0">
                  <a:pos x="49" y="30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55" name="Freeform 7"/>
            <p:cNvSpPr>
              <a:spLocks/>
            </p:cNvSpPr>
            <p:nvPr/>
          </p:nvSpPr>
          <p:spPr bwMode="ltGray">
            <a:xfrm>
              <a:off x="5358" y="2133"/>
              <a:ext cx="229" cy="114"/>
            </a:xfrm>
            <a:custGeom>
              <a:avLst/>
              <a:gdLst/>
              <a:ahLst/>
              <a:cxnLst>
                <a:cxn ang="0">
                  <a:pos x="0" y="110"/>
                </a:cxn>
                <a:cxn ang="0">
                  <a:pos x="6" y="113"/>
                </a:cxn>
                <a:cxn ang="0">
                  <a:pos x="18" y="113"/>
                </a:cxn>
                <a:cxn ang="0">
                  <a:pos x="28" y="113"/>
                </a:cxn>
                <a:cxn ang="0">
                  <a:pos x="36" y="110"/>
                </a:cxn>
                <a:cxn ang="0">
                  <a:pos x="48" y="107"/>
                </a:cxn>
                <a:cxn ang="0">
                  <a:pos x="58" y="103"/>
                </a:cxn>
                <a:cxn ang="0">
                  <a:pos x="64" y="101"/>
                </a:cxn>
                <a:cxn ang="0">
                  <a:pos x="69" y="92"/>
                </a:cxn>
                <a:cxn ang="0">
                  <a:pos x="76" y="82"/>
                </a:cxn>
                <a:cxn ang="0">
                  <a:pos x="79" y="77"/>
                </a:cxn>
                <a:cxn ang="0">
                  <a:pos x="82" y="70"/>
                </a:cxn>
                <a:cxn ang="0">
                  <a:pos x="94" y="55"/>
                </a:cxn>
                <a:cxn ang="0">
                  <a:pos x="106" y="39"/>
                </a:cxn>
                <a:cxn ang="0">
                  <a:pos x="115" y="36"/>
                </a:cxn>
                <a:cxn ang="0">
                  <a:pos x="130" y="31"/>
                </a:cxn>
                <a:cxn ang="0">
                  <a:pos x="143" y="24"/>
                </a:cxn>
                <a:cxn ang="0">
                  <a:pos x="155" y="21"/>
                </a:cxn>
                <a:cxn ang="0">
                  <a:pos x="164" y="18"/>
                </a:cxn>
                <a:cxn ang="0">
                  <a:pos x="176" y="21"/>
                </a:cxn>
                <a:cxn ang="0">
                  <a:pos x="191" y="24"/>
                </a:cxn>
                <a:cxn ang="0">
                  <a:pos x="206" y="31"/>
                </a:cxn>
                <a:cxn ang="0">
                  <a:pos x="213" y="36"/>
                </a:cxn>
                <a:cxn ang="0">
                  <a:pos x="219" y="42"/>
                </a:cxn>
                <a:cxn ang="0">
                  <a:pos x="228" y="11"/>
                </a:cxn>
                <a:cxn ang="0">
                  <a:pos x="221" y="9"/>
                </a:cxn>
                <a:cxn ang="0">
                  <a:pos x="206" y="3"/>
                </a:cxn>
                <a:cxn ang="0">
                  <a:pos x="195" y="0"/>
                </a:cxn>
                <a:cxn ang="0">
                  <a:pos x="180" y="0"/>
                </a:cxn>
                <a:cxn ang="0">
                  <a:pos x="167" y="0"/>
                </a:cxn>
                <a:cxn ang="0">
                  <a:pos x="155" y="3"/>
                </a:cxn>
                <a:cxn ang="0">
                  <a:pos x="140" y="9"/>
                </a:cxn>
                <a:cxn ang="0">
                  <a:pos x="127" y="15"/>
                </a:cxn>
                <a:cxn ang="0">
                  <a:pos x="124" y="18"/>
                </a:cxn>
                <a:cxn ang="0">
                  <a:pos x="109" y="31"/>
                </a:cxn>
                <a:cxn ang="0">
                  <a:pos x="97" y="42"/>
                </a:cxn>
                <a:cxn ang="0">
                  <a:pos x="88" y="55"/>
                </a:cxn>
                <a:cxn ang="0">
                  <a:pos x="76" y="67"/>
                </a:cxn>
                <a:cxn ang="0">
                  <a:pos x="69" y="73"/>
                </a:cxn>
                <a:cxn ang="0">
                  <a:pos x="61" y="82"/>
                </a:cxn>
                <a:cxn ang="0">
                  <a:pos x="51" y="85"/>
                </a:cxn>
                <a:cxn ang="0">
                  <a:pos x="43" y="88"/>
                </a:cxn>
                <a:cxn ang="0">
                  <a:pos x="30" y="88"/>
                </a:cxn>
                <a:cxn ang="0">
                  <a:pos x="24" y="88"/>
                </a:cxn>
                <a:cxn ang="0">
                  <a:pos x="18" y="85"/>
                </a:cxn>
                <a:cxn ang="0">
                  <a:pos x="6" y="79"/>
                </a:cxn>
                <a:cxn ang="0">
                  <a:pos x="0" y="110"/>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56" name="Freeform 8"/>
            <p:cNvSpPr>
              <a:spLocks/>
            </p:cNvSpPr>
            <p:nvPr/>
          </p:nvSpPr>
          <p:spPr bwMode="ltGray">
            <a:xfrm>
              <a:off x="43" y="1862"/>
              <a:ext cx="233" cy="119"/>
            </a:xfrm>
            <a:custGeom>
              <a:avLst/>
              <a:gdLst/>
              <a:ahLst/>
              <a:cxnLst>
                <a:cxn ang="0">
                  <a:pos x="0" y="115"/>
                </a:cxn>
                <a:cxn ang="0">
                  <a:pos x="7" y="118"/>
                </a:cxn>
                <a:cxn ang="0">
                  <a:pos x="19" y="118"/>
                </a:cxn>
                <a:cxn ang="0">
                  <a:pos x="28" y="118"/>
                </a:cxn>
                <a:cxn ang="0">
                  <a:pos x="40" y="118"/>
                </a:cxn>
                <a:cxn ang="0">
                  <a:pos x="49" y="111"/>
                </a:cxn>
                <a:cxn ang="0">
                  <a:pos x="58" y="108"/>
                </a:cxn>
                <a:cxn ang="0">
                  <a:pos x="65" y="105"/>
                </a:cxn>
                <a:cxn ang="0">
                  <a:pos x="73" y="95"/>
                </a:cxn>
                <a:cxn ang="0">
                  <a:pos x="76" y="86"/>
                </a:cxn>
                <a:cxn ang="0">
                  <a:pos x="83" y="79"/>
                </a:cxn>
                <a:cxn ang="0">
                  <a:pos x="86" y="73"/>
                </a:cxn>
                <a:cxn ang="0">
                  <a:pos x="95" y="58"/>
                </a:cxn>
                <a:cxn ang="0">
                  <a:pos x="110" y="45"/>
                </a:cxn>
                <a:cxn ang="0">
                  <a:pos x="116" y="39"/>
                </a:cxn>
                <a:cxn ang="0">
                  <a:pos x="131" y="32"/>
                </a:cxn>
                <a:cxn ang="0">
                  <a:pos x="146" y="26"/>
                </a:cxn>
                <a:cxn ang="0">
                  <a:pos x="156" y="23"/>
                </a:cxn>
                <a:cxn ang="0">
                  <a:pos x="164" y="23"/>
                </a:cxn>
                <a:cxn ang="0">
                  <a:pos x="177" y="23"/>
                </a:cxn>
                <a:cxn ang="0">
                  <a:pos x="192" y="26"/>
                </a:cxn>
                <a:cxn ang="0">
                  <a:pos x="207" y="32"/>
                </a:cxn>
                <a:cxn ang="0">
                  <a:pos x="217" y="42"/>
                </a:cxn>
                <a:cxn ang="0">
                  <a:pos x="220" y="48"/>
                </a:cxn>
                <a:cxn ang="0">
                  <a:pos x="232" y="16"/>
                </a:cxn>
                <a:cxn ang="0">
                  <a:pos x="222" y="10"/>
                </a:cxn>
                <a:cxn ang="0">
                  <a:pos x="210" y="4"/>
                </a:cxn>
                <a:cxn ang="0">
                  <a:pos x="195" y="4"/>
                </a:cxn>
                <a:cxn ang="0">
                  <a:pos x="183" y="0"/>
                </a:cxn>
                <a:cxn ang="0">
                  <a:pos x="167" y="0"/>
                </a:cxn>
                <a:cxn ang="0">
                  <a:pos x="156" y="4"/>
                </a:cxn>
                <a:cxn ang="0">
                  <a:pos x="141" y="10"/>
                </a:cxn>
                <a:cxn ang="0">
                  <a:pos x="131" y="16"/>
                </a:cxn>
                <a:cxn ang="0">
                  <a:pos x="126" y="20"/>
                </a:cxn>
                <a:cxn ang="0">
                  <a:pos x="110" y="32"/>
                </a:cxn>
                <a:cxn ang="0">
                  <a:pos x="101" y="45"/>
                </a:cxn>
                <a:cxn ang="0">
                  <a:pos x="88" y="58"/>
                </a:cxn>
                <a:cxn ang="0">
                  <a:pos x="80" y="70"/>
                </a:cxn>
                <a:cxn ang="0">
                  <a:pos x="73" y="79"/>
                </a:cxn>
                <a:cxn ang="0">
                  <a:pos x="61" y="86"/>
                </a:cxn>
                <a:cxn ang="0">
                  <a:pos x="52" y="89"/>
                </a:cxn>
                <a:cxn ang="0">
                  <a:pos x="43" y="92"/>
                </a:cxn>
                <a:cxn ang="0">
                  <a:pos x="34" y="92"/>
                </a:cxn>
                <a:cxn ang="0">
                  <a:pos x="25" y="92"/>
                </a:cxn>
                <a:cxn ang="0">
                  <a:pos x="19" y="89"/>
                </a:cxn>
                <a:cxn ang="0">
                  <a:pos x="7" y="83"/>
                </a:cxn>
                <a:cxn ang="0">
                  <a:pos x="0" y="115"/>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57" name="Freeform 9"/>
            <p:cNvSpPr>
              <a:spLocks/>
            </p:cNvSpPr>
            <p:nvPr/>
          </p:nvSpPr>
          <p:spPr bwMode="ltGray">
            <a:xfrm>
              <a:off x="454" y="3914"/>
              <a:ext cx="232" cy="116"/>
            </a:xfrm>
            <a:custGeom>
              <a:avLst/>
              <a:gdLst/>
              <a:ahLst/>
              <a:cxnLst>
                <a:cxn ang="0">
                  <a:pos x="0" y="111"/>
                </a:cxn>
                <a:cxn ang="0">
                  <a:pos x="9" y="115"/>
                </a:cxn>
                <a:cxn ang="0">
                  <a:pos x="19" y="115"/>
                </a:cxn>
                <a:cxn ang="0">
                  <a:pos x="30" y="115"/>
                </a:cxn>
                <a:cxn ang="0">
                  <a:pos x="40" y="111"/>
                </a:cxn>
                <a:cxn ang="0">
                  <a:pos x="49" y="108"/>
                </a:cxn>
                <a:cxn ang="0">
                  <a:pos x="61" y="105"/>
                </a:cxn>
                <a:cxn ang="0">
                  <a:pos x="64" y="102"/>
                </a:cxn>
                <a:cxn ang="0">
                  <a:pos x="73" y="93"/>
                </a:cxn>
                <a:cxn ang="0">
                  <a:pos x="76" y="84"/>
                </a:cxn>
                <a:cxn ang="0">
                  <a:pos x="82" y="77"/>
                </a:cxn>
                <a:cxn ang="0">
                  <a:pos x="85" y="72"/>
                </a:cxn>
                <a:cxn ang="0">
                  <a:pos x="95" y="56"/>
                </a:cxn>
                <a:cxn ang="0">
                  <a:pos x="110" y="43"/>
                </a:cxn>
                <a:cxn ang="0">
                  <a:pos x="116" y="38"/>
                </a:cxn>
                <a:cxn ang="0">
                  <a:pos x="131" y="31"/>
                </a:cxn>
                <a:cxn ang="0">
                  <a:pos x="146" y="25"/>
                </a:cxn>
                <a:cxn ang="0">
                  <a:pos x="155" y="22"/>
                </a:cxn>
                <a:cxn ang="0">
                  <a:pos x="167" y="18"/>
                </a:cxn>
                <a:cxn ang="0">
                  <a:pos x="176" y="22"/>
                </a:cxn>
                <a:cxn ang="0">
                  <a:pos x="191" y="25"/>
                </a:cxn>
                <a:cxn ang="0">
                  <a:pos x="206" y="31"/>
                </a:cxn>
                <a:cxn ang="0">
                  <a:pos x="216" y="38"/>
                </a:cxn>
                <a:cxn ang="0">
                  <a:pos x="219" y="46"/>
                </a:cxn>
                <a:cxn ang="0">
                  <a:pos x="231" y="13"/>
                </a:cxn>
                <a:cxn ang="0">
                  <a:pos x="222" y="10"/>
                </a:cxn>
                <a:cxn ang="0">
                  <a:pos x="209" y="3"/>
                </a:cxn>
                <a:cxn ang="0">
                  <a:pos x="194" y="0"/>
                </a:cxn>
                <a:cxn ang="0">
                  <a:pos x="182" y="0"/>
                </a:cxn>
                <a:cxn ang="0">
                  <a:pos x="167" y="0"/>
                </a:cxn>
                <a:cxn ang="0">
                  <a:pos x="155" y="3"/>
                </a:cxn>
                <a:cxn ang="0">
                  <a:pos x="143" y="10"/>
                </a:cxn>
                <a:cxn ang="0">
                  <a:pos x="131" y="13"/>
                </a:cxn>
                <a:cxn ang="0">
                  <a:pos x="125" y="18"/>
                </a:cxn>
                <a:cxn ang="0">
                  <a:pos x="113" y="31"/>
                </a:cxn>
                <a:cxn ang="0">
                  <a:pos x="100" y="43"/>
                </a:cxn>
                <a:cxn ang="0">
                  <a:pos x="88" y="56"/>
                </a:cxn>
                <a:cxn ang="0">
                  <a:pos x="80" y="69"/>
                </a:cxn>
                <a:cxn ang="0">
                  <a:pos x="73" y="74"/>
                </a:cxn>
                <a:cxn ang="0">
                  <a:pos x="61" y="84"/>
                </a:cxn>
                <a:cxn ang="0">
                  <a:pos x="52" y="87"/>
                </a:cxn>
                <a:cxn ang="0">
                  <a:pos x="45" y="90"/>
                </a:cxn>
                <a:cxn ang="0">
                  <a:pos x="34" y="90"/>
                </a:cxn>
                <a:cxn ang="0">
                  <a:pos x="25" y="90"/>
                </a:cxn>
                <a:cxn ang="0">
                  <a:pos x="19" y="87"/>
                </a:cxn>
                <a:cxn ang="0">
                  <a:pos x="7" y="80"/>
                </a:cxn>
                <a:cxn ang="0">
                  <a:pos x="0" y="111"/>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58" name="Freeform 10"/>
            <p:cNvSpPr>
              <a:spLocks/>
            </p:cNvSpPr>
            <p:nvPr/>
          </p:nvSpPr>
          <p:spPr bwMode="ltGray">
            <a:xfrm>
              <a:off x="5314" y="1011"/>
              <a:ext cx="233" cy="119"/>
            </a:xfrm>
            <a:custGeom>
              <a:avLst/>
              <a:gdLst/>
              <a:ahLst/>
              <a:cxnLst>
                <a:cxn ang="0">
                  <a:pos x="232" y="115"/>
                </a:cxn>
                <a:cxn ang="0">
                  <a:pos x="222" y="115"/>
                </a:cxn>
                <a:cxn ang="0">
                  <a:pos x="214" y="118"/>
                </a:cxn>
                <a:cxn ang="0">
                  <a:pos x="201" y="118"/>
                </a:cxn>
                <a:cxn ang="0">
                  <a:pos x="192" y="115"/>
                </a:cxn>
                <a:cxn ang="0">
                  <a:pos x="183" y="112"/>
                </a:cxn>
                <a:cxn ang="0">
                  <a:pos x="171" y="106"/>
                </a:cxn>
                <a:cxn ang="0">
                  <a:pos x="164" y="102"/>
                </a:cxn>
                <a:cxn ang="0">
                  <a:pos x="158" y="94"/>
                </a:cxn>
                <a:cxn ang="0">
                  <a:pos x="153" y="84"/>
                </a:cxn>
                <a:cxn ang="0">
                  <a:pos x="149" y="78"/>
                </a:cxn>
                <a:cxn ang="0">
                  <a:pos x="146" y="71"/>
                </a:cxn>
                <a:cxn ang="0">
                  <a:pos x="134" y="59"/>
                </a:cxn>
                <a:cxn ang="0">
                  <a:pos x="122" y="44"/>
                </a:cxn>
                <a:cxn ang="0">
                  <a:pos x="113" y="37"/>
                </a:cxn>
                <a:cxn ang="0">
                  <a:pos x="97" y="31"/>
                </a:cxn>
                <a:cxn ang="0">
                  <a:pos x="85" y="28"/>
                </a:cxn>
                <a:cxn ang="0">
                  <a:pos x="73" y="24"/>
                </a:cxn>
                <a:cxn ang="0">
                  <a:pos x="64" y="21"/>
                </a:cxn>
                <a:cxn ang="0">
                  <a:pos x="52" y="24"/>
                </a:cxn>
                <a:cxn ang="0">
                  <a:pos x="39" y="28"/>
                </a:cxn>
                <a:cxn ang="0">
                  <a:pos x="24" y="31"/>
                </a:cxn>
                <a:cxn ang="0">
                  <a:pos x="15" y="40"/>
                </a:cxn>
                <a:cxn ang="0">
                  <a:pos x="9" y="47"/>
                </a:cxn>
                <a:cxn ang="0">
                  <a:pos x="0" y="16"/>
                </a:cxn>
                <a:cxn ang="0">
                  <a:pos x="6" y="9"/>
                </a:cxn>
                <a:cxn ang="0">
                  <a:pos x="21" y="6"/>
                </a:cxn>
                <a:cxn ang="0">
                  <a:pos x="33" y="3"/>
                </a:cxn>
                <a:cxn ang="0">
                  <a:pos x="49" y="0"/>
                </a:cxn>
                <a:cxn ang="0">
                  <a:pos x="61" y="3"/>
                </a:cxn>
                <a:cxn ang="0">
                  <a:pos x="73" y="6"/>
                </a:cxn>
                <a:cxn ang="0">
                  <a:pos x="88" y="13"/>
                </a:cxn>
                <a:cxn ang="0">
                  <a:pos x="100" y="16"/>
                </a:cxn>
                <a:cxn ang="0">
                  <a:pos x="107" y="21"/>
                </a:cxn>
                <a:cxn ang="0">
                  <a:pos x="118" y="31"/>
                </a:cxn>
                <a:cxn ang="0">
                  <a:pos x="131" y="47"/>
                </a:cxn>
                <a:cxn ang="0">
                  <a:pos x="143" y="59"/>
                </a:cxn>
                <a:cxn ang="0">
                  <a:pos x="153" y="71"/>
                </a:cxn>
                <a:cxn ang="0">
                  <a:pos x="158" y="78"/>
                </a:cxn>
                <a:cxn ang="0">
                  <a:pos x="168" y="84"/>
                </a:cxn>
                <a:cxn ang="0">
                  <a:pos x="177" y="91"/>
                </a:cxn>
                <a:cxn ang="0">
                  <a:pos x="186" y="94"/>
                </a:cxn>
                <a:cxn ang="0">
                  <a:pos x="199" y="94"/>
                </a:cxn>
                <a:cxn ang="0">
                  <a:pos x="204" y="91"/>
                </a:cxn>
                <a:cxn ang="0">
                  <a:pos x="214" y="91"/>
                </a:cxn>
                <a:cxn ang="0">
                  <a:pos x="225" y="84"/>
                </a:cxn>
                <a:cxn ang="0">
                  <a:pos x="232" y="115"/>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59" name="Freeform 11"/>
            <p:cNvSpPr>
              <a:spLocks/>
            </p:cNvSpPr>
            <p:nvPr/>
          </p:nvSpPr>
          <p:spPr bwMode="ltGray">
            <a:xfrm>
              <a:off x="1852" y="147"/>
              <a:ext cx="232" cy="114"/>
            </a:xfrm>
            <a:custGeom>
              <a:avLst/>
              <a:gdLst/>
              <a:ahLst/>
              <a:cxnLst>
                <a:cxn ang="0">
                  <a:pos x="231" y="110"/>
                </a:cxn>
                <a:cxn ang="0">
                  <a:pos x="221" y="113"/>
                </a:cxn>
                <a:cxn ang="0">
                  <a:pos x="213" y="113"/>
                </a:cxn>
                <a:cxn ang="0">
                  <a:pos x="201" y="113"/>
                </a:cxn>
                <a:cxn ang="0">
                  <a:pos x="191" y="113"/>
                </a:cxn>
                <a:cxn ang="0">
                  <a:pos x="183" y="110"/>
                </a:cxn>
                <a:cxn ang="0">
                  <a:pos x="170" y="104"/>
                </a:cxn>
                <a:cxn ang="0">
                  <a:pos x="167" y="102"/>
                </a:cxn>
                <a:cxn ang="0">
                  <a:pos x="158" y="92"/>
                </a:cxn>
                <a:cxn ang="0">
                  <a:pos x="155" y="82"/>
                </a:cxn>
                <a:cxn ang="0">
                  <a:pos x="148" y="77"/>
                </a:cxn>
                <a:cxn ang="0">
                  <a:pos x="145" y="71"/>
                </a:cxn>
                <a:cxn ang="0">
                  <a:pos x="133" y="56"/>
                </a:cxn>
                <a:cxn ang="0">
                  <a:pos x="122" y="43"/>
                </a:cxn>
                <a:cxn ang="0">
                  <a:pos x="112" y="36"/>
                </a:cxn>
                <a:cxn ang="0">
                  <a:pos x="100" y="31"/>
                </a:cxn>
                <a:cxn ang="0">
                  <a:pos x="85" y="25"/>
                </a:cxn>
                <a:cxn ang="0">
                  <a:pos x="76" y="21"/>
                </a:cxn>
                <a:cxn ang="0">
                  <a:pos x="64" y="21"/>
                </a:cxn>
                <a:cxn ang="0">
                  <a:pos x="54" y="21"/>
                </a:cxn>
                <a:cxn ang="0">
                  <a:pos x="39" y="25"/>
                </a:cxn>
                <a:cxn ang="0">
                  <a:pos x="24" y="31"/>
                </a:cxn>
                <a:cxn ang="0">
                  <a:pos x="15" y="36"/>
                </a:cxn>
                <a:cxn ang="0">
                  <a:pos x="9" y="46"/>
                </a:cxn>
                <a:cxn ang="0">
                  <a:pos x="0" y="15"/>
                </a:cxn>
                <a:cxn ang="0">
                  <a:pos x="9" y="10"/>
                </a:cxn>
                <a:cxn ang="0">
                  <a:pos x="21" y="3"/>
                </a:cxn>
                <a:cxn ang="0">
                  <a:pos x="33" y="0"/>
                </a:cxn>
                <a:cxn ang="0">
                  <a:pos x="48" y="0"/>
                </a:cxn>
                <a:cxn ang="0">
                  <a:pos x="64" y="0"/>
                </a:cxn>
                <a:cxn ang="0">
                  <a:pos x="72" y="3"/>
                </a:cxn>
                <a:cxn ang="0">
                  <a:pos x="87" y="10"/>
                </a:cxn>
                <a:cxn ang="0">
                  <a:pos x="100" y="15"/>
                </a:cxn>
                <a:cxn ang="0">
                  <a:pos x="106" y="18"/>
                </a:cxn>
                <a:cxn ang="0">
                  <a:pos x="118" y="31"/>
                </a:cxn>
                <a:cxn ang="0">
                  <a:pos x="130" y="43"/>
                </a:cxn>
                <a:cxn ang="0">
                  <a:pos x="143" y="58"/>
                </a:cxn>
                <a:cxn ang="0">
                  <a:pos x="152" y="67"/>
                </a:cxn>
                <a:cxn ang="0">
                  <a:pos x="158" y="77"/>
                </a:cxn>
                <a:cxn ang="0">
                  <a:pos x="167" y="82"/>
                </a:cxn>
                <a:cxn ang="0">
                  <a:pos x="179" y="86"/>
                </a:cxn>
                <a:cxn ang="0">
                  <a:pos x="185" y="89"/>
                </a:cxn>
                <a:cxn ang="0">
                  <a:pos x="198" y="89"/>
                </a:cxn>
                <a:cxn ang="0">
                  <a:pos x="206" y="89"/>
                </a:cxn>
                <a:cxn ang="0">
                  <a:pos x="213" y="86"/>
                </a:cxn>
                <a:cxn ang="0">
                  <a:pos x="224" y="79"/>
                </a:cxn>
                <a:cxn ang="0">
                  <a:pos x="231" y="110"/>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0" name="Freeform 12"/>
            <p:cNvSpPr>
              <a:spLocks/>
            </p:cNvSpPr>
            <p:nvPr/>
          </p:nvSpPr>
          <p:spPr bwMode="ltGray">
            <a:xfrm>
              <a:off x="151" y="121"/>
              <a:ext cx="233" cy="120"/>
            </a:xfrm>
            <a:custGeom>
              <a:avLst/>
              <a:gdLst/>
              <a:ahLst/>
              <a:cxnLst>
                <a:cxn ang="0">
                  <a:pos x="232" y="116"/>
                </a:cxn>
                <a:cxn ang="0">
                  <a:pos x="223" y="116"/>
                </a:cxn>
                <a:cxn ang="0">
                  <a:pos x="214" y="119"/>
                </a:cxn>
                <a:cxn ang="0">
                  <a:pos x="204" y="119"/>
                </a:cxn>
                <a:cxn ang="0">
                  <a:pos x="193" y="116"/>
                </a:cxn>
                <a:cxn ang="0">
                  <a:pos x="183" y="112"/>
                </a:cxn>
                <a:cxn ang="0">
                  <a:pos x="174" y="106"/>
                </a:cxn>
                <a:cxn ang="0">
                  <a:pos x="168" y="103"/>
                </a:cxn>
                <a:cxn ang="0">
                  <a:pos x="158" y="94"/>
                </a:cxn>
                <a:cxn ang="0">
                  <a:pos x="156" y="85"/>
                </a:cxn>
                <a:cxn ang="0">
                  <a:pos x="150" y="78"/>
                </a:cxn>
                <a:cxn ang="0">
                  <a:pos x="147" y="72"/>
                </a:cxn>
                <a:cxn ang="0">
                  <a:pos x="137" y="60"/>
                </a:cxn>
                <a:cxn ang="0">
                  <a:pos x="122" y="44"/>
                </a:cxn>
                <a:cxn ang="0">
                  <a:pos x="116" y="38"/>
                </a:cxn>
                <a:cxn ang="0">
                  <a:pos x="101" y="31"/>
                </a:cxn>
                <a:cxn ang="0">
                  <a:pos x="86" y="25"/>
                </a:cxn>
                <a:cxn ang="0">
                  <a:pos x="76" y="22"/>
                </a:cxn>
                <a:cxn ang="0">
                  <a:pos x="67" y="22"/>
                </a:cxn>
                <a:cxn ang="0">
                  <a:pos x="55" y="22"/>
                </a:cxn>
                <a:cxn ang="0">
                  <a:pos x="40" y="28"/>
                </a:cxn>
                <a:cxn ang="0">
                  <a:pos x="25" y="31"/>
                </a:cxn>
                <a:cxn ang="0">
                  <a:pos x="18" y="41"/>
                </a:cxn>
                <a:cxn ang="0">
                  <a:pos x="12" y="47"/>
                </a:cxn>
                <a:cxn ang="0">
                  <a:pos x="0" y="16"/>
                </a:cxn>
                <a:cxn ang="0">
                  <a:pos x="10" y="10"/>
                </a:cxn>
                <a:cxn ang="0">
                  <a:pos x="21" y="7"/>
                </a:cxn>
                <a:cxn ang="0">
                  <a:pos x="36" y="3"/>
                </a:cxn>
                <a:cxn ang="0">
                  <a:pos x="49" y="0"/>
                </a:cxn>
                <a:cxn ang="0">
                  <a:pos x="64" y="3"/>
                </a:cxn>
                <a:cxn ang="0">
                  <a:pos x="76" y="7"/>
                </a:cxn>
                <a:cxn ang="0">
                  <a:pos x="89" y="13"/>
                </a:cxn>
                <a:cxn ang="0">
                  <a:pos x="101" y="16"/>
                </a:cxn>
                <a:cxn ang="0">
                  <a:pos x="107" y="22"/>
                </a:cxn>
                <a:cxn ang="0">
                  <a:pos x="119" y="31"/>
                </a:cxn>
                <a:cxn ang="0">
                  <a:pos x="132" y="47"/>
                </a:cxn>
                <a:cxn ang="0">
                  <a:pos x="143" y="60"/>
                </a:cxn>
                <a:cxn ang="0">
                  <a:pos x="153" y="72"/>
                </a:cxn>
                <a:cxn ang="0">
                  <a:pos x="158" y="78"/>
                </a:cxn>
                <a:cxn ang="0">
                  <a:pos x="171" y="85"/>
                </a:cxn>
                <a:cxn ang="0">
                  <a:pos x="180" y="91"/>
                </a:cxn>
                <a:cxn ang="0">
                  <a:pos x="189" y="94"/>
                </a:cxn>
                <a:cxn ang="0">
                  <a:pos x="199" y="94"/>
                </a:cxn>
                <a:cxn ang="0">
                  <a:pos x="208" y="91"/>
                </a:cxn>
                <a:cxn ang="0">
                  <a:pos x="214" y="91"/>
                </a:cxn>
                <a:cxn ang="0">
                  <a:pos x="226" y="85"/>
                </a:cxn>
                <a:cxn ang="0">
                  <a:pos x="232" y="116"/>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1" name="Freeform 13"/>
            <p:cNvSpPr>
              <a:spLocks/>
            </p:cNvSpPr>
            <p:nvPr/>
          </p:nvSpPr>
          <p:spPr bwMode="ltGray">
            <a:xfrm>
              <a:off x="1756" y="3890"/>
              <a:ext cx="228" cy="116"/>
            </a:xfrm>
            <a:custGeom>
              <a:avLst/>
              <a:gdLst/>
              <a:ahLst/>
              <a:cxnLst>
                <a:cxn ang="0">
                  <a:pos x="227" y="112"/>
                </a:cxn>
                <a:cxn ang="0">
                  <a:pos x="220" y="115"/>
                </a:cxn>
                <a:cxn ang="0">
                  <a:pos x="209" y="115"/>
                </a:cxn>
                <a:cxn ang="0">
                  <a:pos x="200" y="115"/>
                </a:cxn>
                <a:cxn ang="0">
                  <a:pos x="187" y="112"/>
                </a:cxn>
                <a:cxn ang="0">
                  <a:pos x="179" y="108"/>
                </a:cxn>
                <a:cxn ang="0">
                  <a:pos x="169" y="105"/>
                </a:cxn>
                <a:cxn ang="0">
                  <a:pos x="164" y="100"/>
                </a:cxn>
                <a:cxn ang="0">
                  <a:pos x="157" y="90"/>
                </a:cxn>
                <a:cxn ang="0">
                  <a:pos x="151" y="84"/>
                </a:cxn>
                <a:cxn ang="0">
                  <a:pos x="148" y="77"/>
                </a:cxn>
                <a:cxn ang="0">
                  <a:pos x="145" y="72"/>
                </a:cxn>
                <a:cxn ang="0">
                  <a:pos x="133" y="56"/>
                </a:cxn>
                <a:cxn ang="0">
                  <a:pos x="118" y="41"/>
                </a:cxn>
                <a:cxn ang="0">
                  <a:pos x="112" y="35"/>
                </a:cxn>
                <a:cxn ang="0">
                  <a:pos x="96" y="31"/>
                </a:cxn>
                <a:cxn ang="0">
                  <a:pos x="84" y="25"/>
                </a:cxn>
                <a:cxn ang="0">
                  <a:pos x="73" y="22"/>
                </a:cxn>
                <a:cxn ang="0">
                  <a:pos x="63" y="19"/>
                </a:cxn>
                <a:cxn ang="0">
                  <a:pos x="51" y="22"/>
                </a:cxn>
                <a:cxn ang="0">
                  <a:pos x="36" y="25"/>
                </a:cxn>
                <a:cxn ang="0">
                  <a:pos x="21" y="31"/>
                </a:cxn>
                <a:cxn ang="0">
                  <a:pos x="15" y="38"/>
                </a:cxn>
                <a:cxn ang="0">
                  <a:pos x="9" y="43"/>
                </a:cxn>
                <a:cxn ang="0">
                  <a:pos x="0" y="13"/>
                </a:cxn>
                <a:cxn ang="0">
                  <a:pos x="6" y="10"/>
                </a:cxn>
                <a:cxn ang="0">
                  <a:pos x="21" y="4"/>
                </a:cxn>
                <a:cxn ang="0">
                  <a:pos x="33" y="0"/>
                </a:cxn>
                <a:cxn ang="0">
                  <a:pos x="48" y="0"/>
                </a:cxn>
                <a:cxn ang="0">
                  <a:pos x="61" y="0"/>
                </a:cxn>
                <a:cxn ang="0">
                  <a:pos x="73" y="4"/>
                </a:cxn>
                <a:cxn ang="0">
                  <a:pos x="88" y="10"/>
                </a:cxn>
                <a:cxn ang="0">
                  <a:pos x="96" y="13"/>
                </a:cxn>
                <a:cxn ang="0">
                  <a:pos x="103" y="19"/>
                </a:cxn>
                <a:cxn ang="0">
                  <a:pos x="118" y="31"/>
                </a:cxn>
                <a:cxn ang="0">
                  <a:pos x="130" y="43"/>
                </a:cxn>
                <a:cxn ang="0">
                  <a:pos x="139" y="56"/>
                </a:cxn>
                <a:cxn ang="0">
                  <a:pos x="148" y="69"/>
                </a:cxn>
                <a:cxn ang="0">
                  <a:pos x="157" y="74"/>
                </a:cxn>
                <a:cxn ang="0">
                  <a:pos x="166" y="84"/>
                </a:cxn>
                <a:cxn ang="0">
                  <a:pos x="175" y="87"/>
                </a:cxn>
                <a:cxn ang="0">
                  <a:pos x="184" y="90"/>
                </a:cxn>
                <a:cxn ang="0">
                  <a:pos x="194" y="90"/>
                </a:cxn>
                <a:cxn ang="0">
                  <a:pos x="202" y="90"/>
                </a:cxn>
                <a:cxn ang="0">
                  <a:pos x="209" y="87"/>
                </a:cxn>
                <a:cxn ang="0">
                  <a:pos x="220" y="81"/>
                </a:cxn>
                <a:cxn ang="0">
                  <a:pos x="227" y="112"/>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2" name="Freeform 14"/>
            <p:cNvSpPr>
              <a:spLocks/>
            </p:cNvSpPr>
            <p:nvPr/>
          </p:nvSpPr>
          <p:spPr bwMode="ltGray">
            <a:xfrm>
              <a:off x="5489" y="3411"/>
              <a:ext cx="228" cy="116"/>
            </a:xfrm>
            <a:custGeom>
              <a:avLst/>
              <a:gdLst/>
              <a:ahLst/>
              <a:cxnLst>
                <a:cxn ang="0">
                  <a:pos x="227" y="3"/>
                </a:cxn>
                <a:cxn ang="0">
                  <a:pos x="220" y="3"/>
                </a:cxn>
                <a:cxn ang="0">
                  <a:pos x="209" y="0"/>
                </a:cxn>
                <a:cxn ang="0">
                  <a:pos x="200" y="0"/>
                </a:cxn>
                <a:cxn ang="0">
                  <a:pos x="190" y="3"/>
                </a:cxn>
                <a:cxn ang="0">
                  <a:pos x="179" y="6"/>
                </a:cxn>
                <a:cxn ang="0">
                  <a:pos x="169" y="9"/>
                </a:cxn>
                <a:cxn ang="0">
                  <a:pos x="164" y="16"/>
                </a:cxn>
                <a:cxn ang="0">
                  <a:pos x="157" y="24"/>
                </a:cxn>
                <a:cxn ang="0">
                  <a:pos x="151" y="34"/>
                </a:cxn>
                <a:cxn ang="0">
                  <a:pos x="148" y="40"/>
                </a:cxn>
                <a:cxn ang="0">
                  <a:pos x="145" y="47"/>
                </a:cxn>
                <a:cxn ang="0">
                  <a:pos x="133" y="58"/>
                </a:cxn>
                <a:cxn ang="0">
                  <a:pos x="118" y="74"/>
                </a:cxn>
                <a:cxn ang="0">
                  <a:pos x="112" y="78"/>
                </a:cxn>
                <a:cxn ang="0">
                  <a:pos x="96" y="87"/>
                </a:cxn>
                <a:cxn ang="0">
                  <a:pos x="84" y="90"/>
                </a:cxn>
                <a:cxn ang="0">
                  <a:pos x="73" y="94"/>
                </a:cxn>
                <a:cxn ang="0">
                  <a:pos x="63" y="96"/>
                </a:cxn>
                <a:cxn ang="0">
                  <a:pos x="51" y="94"/>
                </a:cxn>
                <a:cxn ang="0">
                  <a:pos x="36" y="90"/>
                </a:cxn>
                <a:cxn ang="0">
                  <a:pos x="21" y="84"/>
                </a:cxn>
                <a:cxn ang="0">
                  <a:pos x="15" y="78"/>
                </a:cxn>
                <a:cxn ang="0">
                  <a:pos x="9" y="71"/>
                </a:cxn>
                <a:cxn ang="0">
                  <a:pos x="0" y="102"/>
                </a:cxn>
                <a:cxn ang="0">
                  <a:pos x="6" y="109"/>
                </a:cxn>
                <a:cxn ang="0">
                  <a:pos x="18" y="112"/>
                </a:cxn>
                <a:cxn ang="0">
                  <a:pos x="33" y="115"/>
                </a:cxn>
                <a:cxn ang="0">
                  <a:pos x="48" y="115"/>
                </a:cxn>
                <a:cxn ang="0">
                  <a:pos x="61" y="115"/>
                </a:cxn>
                <a:cxn ang="0">
                  <a:pos x="73" y="112"/>
                </a:cxn>
                <a:cxn ang="0">
                  <a:pos x="88" y="109"/>
                </a:cxn>
                <a:cxn ang="0">
                  <a:pos x="96" y="102"/>
                </a:cxn>
                <a:cxn ang="0">
                  <a:pos x="103" y="96"/>
                </a:cxn>
                <a:cxn ang="0">
                  <a:pos x="118" y="84"/>
                </a:cxn>
                <a:cxn ang="0">
                  <a:pos x="130" y="71"/>
                </a:cxn>
                <a:cxn ang="0">
                  <a:pos x="139" y="58"/>
                </a:cxn>
                <a:cxn ang="0">
                  <a:pos x="148" y="47"/>
                </a:cxn>
                <a:cxn ang="0">
                  <a:pos x="157" y="40"/>
                </a:cxn>
                <a:cxn ang="0">
                  <a:pos x="166" y="34"/>
                </a:cxn>
                <a:cxn ang="0">
                  <a:pos x="175" y="27"/>
                </a:cxn>
                <a:cxn ang="0">
                  <a:pos x="184" y="24"/>
                </a:cxn>
                <a:cxn ang="0">
                  <a:pos x="194" y="24"/>
                </a:cxn>
                <a:cxn ang="0">
                  <a:pos x="202" y="24"/>
                </a:cxn>
                <a:cxn ang="0">
                  <a:pos x="209" y="27"/>
                </a:cxn>
                <a:cxn ang="0">
                  <a:pos x="220" y="34"/>
                </a:cxn>
                <a:cxn ang="0">
                  <a:pos x="227" y="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3" name="Freeform 15"/>
            <p:cNvSpPr>
              <a:spLocks/>
            </p:cNvSpPr>
            <p:nvPr/>
          </p:nvSpPr>
          <p:spPr bwMode="ltGray">
            <a:xfrm>
              <a:off x="5442" y="2855"/>
              <a:ext cx="66" cy="61"/>
            </a:xfrm>
            <a:custGeom>
              <a:avLst/>
              <a:gdLst/>
              <a:ahLst/>
              <a:cxnLst>
                <a:cxn ang="0">
                  <a:pos x="21" y="0"/>
                </a:cxn>
                <a:cxn ang="0">
                  <a:pos x="0" y="39"/>
                </a:cxn>
                <a:cxn ang="0">
                  <a:pos x="41" y="60"/>
                </a:cxn>
                <a:cxn ang="0">
                  <a:pos x="65" y="20"/>
                </a:cxn>
                <a:cxn ang="0">
                  <a:pos x="21" y="0"/>
                </a:cxn>
              </a:cxnLst>
              <a:rect l="0" t="0" r="r" b="b"/>
              <a:pathLst>
                <a:path w="66" h="61">
                  <a:moveTo>
                    <a:pt x="21" y="0"/>
                  </a:moveTo>
                  <a:lnTo>
                    <a:pt x="0" y="39"/>
                  </a:lnTo>
                  <a:lnTo>
                    <a:pt x="41" y="60"/>
                  </a:lnTo>
                  <a:lnTo>
                    <a:pt x="65" y="20"/>
                  </a:lnTo>
                  <a:lnTo>
                    <a:pt x="2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4" name="Freeform 16"/>
            <p:cNvSpPr>
              <a:spLocks/>
            </p:cNvSpPr>
            <p:nvPr/>
          </p:nvSpPr>
          <p:spPr bwMode="ltGray">
            <a:xfrm>
              <a:off x="3764" y="4046"/>
              <a:ext cx="61" cy="65"/>
            </a:xfrm>
            <a:custGeom>
              <a:avLst/>
              <a:gdLst/>
              <a:ahLst/>
              <a:cxnLst>
                <a:cxn ang="0">
                  <a:pos x="20" y="0"/>
                </a:cxn>
                <a:cxn ang="0">
                  <a:pos x="0" y="44"/>
                </a:cxn>
                <a:cxn ang="0">
                  <a:pos x="40" y="64"/>
                </a:cxn>
                <a:cxn ang="0">
                  <a:pos x="60" y="20"/>
                </a:cxn>
                <a:cxn ang="0">
                  <a:pos x="20" y="0"/>
                </a:cxn>
              </a:cxnLst>
              <a:rect l="0" t="0" r="r" b="b"/>
              <a:pathLst>
                <a:path w="61" h="65">
                  <a:moveTo>
                    <a:pt x="20" y="0"/>
                  </a:moveTo>
                  <a:lnTo>
                    <a:pt x="0" y="44"/>
                  </a:lnTo>
                  <a:lnTo>
                    <a:pt x="40" y="64"/>
                  </a:lnTo>
                  <a:lnTo>
                    <a:pt x="60" y="20"/>
                  </a:lnTo>
                  <a:lnTo>
                    <a:pt x="2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5" name="Freeform 17"/>
            <p:cNvSpPr>
              <a:spLocks/>
            </p:cNvSpPr>
            <p:nvPr/>
          </p:nvSpPr>
          <p:spPr bwMode="ltGray">
            <a:xfrm>
              <a:off x="500" y="541"/>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6" name="Freeform 18"/>
            <p:cNvSpPr>
              <a:spLocks/>
            </p:cNvSpPr>
            <p:nvPr/>
          </p:nvSpPr>
          <p:spPr bwMode="ltGray">
            <a:xfrm>
              <a:off x="2644" y="186"/>
              <a:ext cx="57" cy="102"/>
            </a:xfrm>
            <a:custGeom>
              <a:avLst/>
              <a:gdLst/>
              <a:ahLst/>
              <a:cxnLst>
                <a:cxn ang="0">
                  <a:pos x="16" y="0"/>
                </a:cxn>
                <a:cxn ang="0">
                  <a:pos x="0" y="101"/>
                </a:cxn>
                <a:cxn ang="0">
                  <a:pos x="56" y="49"/>
                </a:cxn>
                <a:cxn ang="0">
                  <a:pos x="16" y="0"/>
                </a:cxn>
              </a:cxnLst>
              <a:rect l="0" t="0" r="r" b="b"/>
              <a:pathLst>
                <a:path w="57" h="102">
                  <a:moveTo>
                    <a:pt x="16" y="0"/>
                  </a:moveTo>
                  <a:lnTo>
                    <a:pt x="0" y="101"/>
                  </a:lnTo>
                  <a:lnTo>
                    <a:pt x="56"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7" name="Freeform 19"/>
            <p:cNvSpPr>
              <a:spLocks/>
            </p:cNvSpPr>
            <p:nvPr/>
          </p:nvSpPr>
          <p:spPr bwMode="ltGray">
            <a:xfrm>
              <a:off x="5673" y="2034"/>
              <a:ext cx="58" cy="102"/>
            </a:xfrm>
            <a:custGeom>
              <a:avLst/>
              <a:gdLst/>
              <a:ahLst/>
              <a:cxnLst>
                <a:cxn ang="0">
                  <a:pos x="16" y="0"/>
                </a:cxn>
                <a:cxn ang="0">
                  <a:pos x="0" y="101"/>
                </a:cxn>
                <a:cxn ang="0">
                  <a:pos x="57" y="49"/>
                </a:cxn>
                <a:cxn ang="0">
                  <a:pos x="16" y="0"/>
                </a:cxn>
              </a:cxnLst>
              <a:rect l="0" t="0" r="r" b="b"/>
              <a:pathLst>
                <a:path w="58" h="102">
                  <a:moveTo>
                    <a:pt x="16" y="0"/>
                  </a:moveTo>
                  <a:lnTo>
                    <a:pt x="0" y="101"/>
                  </a:lnTo>
                  <a:lnTo>
                    <a:pt x="57"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8" name="Freeform 20"/>
            <p:cNvSpPr>
              <a:spLocks/>
            </p:cNvSpPr>
            <p:nvPr/>
          </p:nvSpPr>
          <p:spPr bwMode="ltGray">
            <a:xfrm>
              <a:off x="3478" y="3974"/>
              <a:ext cx="59" cy="104"/>
            </a:xfrm>
            <a:custGeom>
              <a:avLst/>
              <a:gdLst/>
              <a:ahLst/>
              <a:cxnLst>
                <a:cxn ang="0">
                  <a:pos x="16" y="0"/>
                </a:cxn>
                <a:cxn ang="0">
                  <a:pos x="0" y="103"/>
                </a:cxn>
                <a:cxn ang="0">
                  <a:pos x="58" y="50"/>
                </a:cxn>
                <a:cxn ang="0">
                  <a:pos x="16" y="0"/>
                </a:cxn>
              </a:cxnLst>
              <a:rect l="0" t="0" r="r" b="b"/>
              <a:pathLst>
                <a:path w="59" h="104">
                  <a:moveTo>
                    <a:pt x="16" y="0"/>
                  </a:moveTo>
                  <a:lnTo>
                    <a:pt x="0" y="103"/>
                  </a:lnTo>
                  <a:lnTo>
                    <a:pt x="58" y="50"/>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69" name="Freeform 21"/>
            <p:cNvSpPr>
              <a:spLocks/>
            </p:cNvSpPr>
            <p:nvPr/>
          </p:nvSpPr>
          <p:spPr bwMode="ltGray">
            <a:xfrm>
              <a:off x="426" y="4149"/>
              <a:ext cx="56" cy="102"/>
            </a:xfrm>
            <a:custGeom>
              <a:avLst/>
              <a:gdLst/>
              <a:ahLst/>
              <a:cxnLst>
                <a:cxn ang="0">
                  <a:pos x="14" y="0"/>
                </a:cxn>
                <a:cxn ang="0">
                  <a:pos x="0" y="101"/>
                </a:cxn>
                <a:cxn ang="0">
                  <a:pos x="55" y="49"/>
                </a:cxn>
                <a:cxn ang="0">
                  <a:pos x="14" y="0"/>
                </a:cxn>
              </a:cxnLst>
              <a:rect l="0" t="0" r="r" b="b"/>
              <a:pathLst>
                <a:path w="56" h="102">
                  <a:moveTo>
                    <a:pt x="14" y="0"/>
                  </a:moveTo>
                  <a:lnTo>
                    <a:pt x="0" y="101"/>
                  </a:lnTo>
                  <a:lnTo>
                    <a:pt x="55" y="49"/>
                  </a:lnTo>
                  <a:lnTo>
                    <a:pt x="14"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0" name="Freeform 22"/>
            <p:cNvSpPr>
              <a:spLocks/>
            </p:cNvSpPr>
            <p:nvPr/>
          </p:nvSpPr>
          <p:spPr bwMode="ltGray">
            <a:xfrm>
              <a:off x="1604" y="4043"/>
              <a:ext cx="57" cy="102"/>
            </a:xfrm>
            <a:custGeom>
              <a:avLst/>
              <a:gdLst/>
              <a:ahLst/>
              <a:cxnLst>
                <a:cxn ang="0">
                  <a:pos x="16" y="101"/>
                </a:cxn>
                <a:cxn ang="0">
                  <a:pos x="0" y="0"/>
                </a:cxn>
                <a:cxn ang="0">
                  <a:pos x="56" y="51"/>
                </a:cxn>
                <a:cxn ang="0">
                  <a:pos x="16" y="101"/>
                </a:cxn>
              </a:cxnLst>
              <a:rect l="0" t="0" r="r" b="b"/>
              <a:pathLst>
                <a:path w="57" h="102">
                  <a:moveTo>
                    <a:pt x="16" y="101"/>
                  </a:moveTo>
                  <a:lnTo>
                    <a:pt x="0" y="0"/>
                  </a:lnTo>
                  <a:lnTo>
                    <a:pt x="56" y="51"/>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1" name="Freeform 23"/>
            <p:cNvSpPr>
              <a:spLocks/>
            </p:cNvSpPr>
            <p:nvPr/>
          </p:nvSpPr>
          <p:spPr bwMode="ltGray">
            <a:xfrm>
              <a:off x="5453" y="1573"/>
              <a:ext cx="46" cy="88"/>
            </a:xfrm>
            <a:custGeom>
              <a:avLst/>
              <a:gdLst/>
              <a:ahLst/>
              <a:cxnLst>
                <a:cxn ang="0">
                  <a:pos x="27" y="87"/>
                </a:cxn>
                <a:cxn ang="0">
                  <a:pos x="45" y="46"/>
                </a:cxn>
                <a:cxn ang="0">
                  <a:pos x="18" y="0"/>
                </a:cxn>
                <a:cxn ang="0">
                  <a:pos x="0" y="49"/>
                </a:cxn>
                <a:cxn ang="0">
                  <a:pos x="27" y="87"/>
                </a:cxn>
              </a:cxnLst>
              <a:rect l="0" t="0" r="r" b="b"/>
              <a:pathLst>
                <a:path w="46" h="88">
                  <a:moveTo>
                    <a:pt x="27" y="87"/>
                  </a:moveTo>
                  <a:lnTo>
                    <a:pt x="45" y="46"/>
                  </a:lnTo>
                  <a:lnTo>
                    <a:pt x="18" y="0"/>
                  </a:lnTo>
                  <a:lnTo>
                    <a:pt x="0" y="49"/>
                  </a:lnTo>
                  <a:lnTo>
                    <a:pt x="27" y="8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2" name="Freeform 24"/>
            <p:cNvSpPr>
              <a:spLocks/>
            </p:cNvSpPr>
            <p:nvPr/>
          </p:nvSpPr>
          <p:spPr bwMode="ltGray">
            <a:xfrm>
              <a:off x="5571" y="3729"/>
              <a:ext cx="47" cy="85"/>
            </a:xfrm>
            <a:custGeom>
              <a:avLst/>
              <a:gdLst/>
              <a:ahLst/>
              <a:cxnLst>
                <a:cxn ang="0">
                  <a:pos x="19" y="84"/>
                </a:cxn>
                <a:cxn ang="0">
                  <a:pos x="0" y="45"/>
                </a:cxn>
                <a:cxn ang="0">
                  <a:pos x="27" y="0"/>
                </a:cxn>
                <a:cxn ang="0">
                  <a:pos x="46" y="45"/>
                </a:cxn>
                <a:cxn ang="0">
                  <a:pos x="19" y="84"/>
                </a:cxn>
              </a:cxnLst>
              <a:rect l="0" t="0" r="r" b="b"/>
              <a:pathLst>
                <a:path w="47" h="85">
                  <a:moveTo>
                    <a:pt x="19" y="84"/>
                  </a:moveTo>
                  <a:lnTo>
                    <a:pt x="0" y="45"/>
                  </a:lnTo>
                  <a:lnTo>
                    <a:pt x="27" y="0"/>
                  </a:lnTo>
                  <a:lnTo>
                    <a:pt x="46" y="45"/>
                  </a:lnTo>
                  <a:lnTo>
                    <a:pt x="19" y="8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3" name="Freeform 25"/>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4" name="Freeform 26"/>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5" name="Freeform 27"/>
            <p:cNvSpPr>
              <a:spLocks/>
            </p:cNvSpPr>
            <p:nvPr/>
          </p:nvSpPr>
          <p:spPr bwMode="ltGray">
            <a:xfrm>
              <a:off x="4854" y="237"/>
              <a:ext cx="159" cy="72"/>
            </a:xfrm>
            <a:custGeom>
              <a:avLst/>
              <a:gdLst/>
              <a:ahLst/>
              <a:cxnLst>
                <a:cxn ang="0">
                  <a:pos x="152" y="27"/>
                </a:cxn>
                <a:cxn ang="0">
                  <a:pos x="143" y="24"/>
                </a:cxn>
                <a:cxn ang="0">
                  <a:pos x="130" y="24"/>
                </a:cxn>
                <a:cxn ang="0">
                  <a:pos x="122" y="27"/>
                </a:cxn>
                <a:cxn ang="0">
                  <a:pos x="115" y="36"/>
                </a:cxn>
                <a:cxn ang="0">
                  <a:pos x="109" y="44"/>
                </a:cxn>
                <a:cxn ang="0">
                  <a:pos x="97" y="59"/>
                </a:cxn>
                <a:cxn ang="0">
                  <a:pos x="89" y="68"/>
                </a:cxn>
                <a:cxn ang="0">
                  <a:pos x="73" y="71"/>
                </a:cxn>
                <a:cxn ang="0">
                  <a:pos x="61" y="68"/>
                </a:cxn>
                <a:cxn ang="0">
                  <a:pos x="51" y="62"/>
                </a:cxn>
                <a:cxn ang="0">
                  <a:pos x="39" y="56"/>
                </a:cxn>
                <a:cxn ang="0">
                  <a:pos x="28" y="53"/>
                </a:cxn>
                <a:cxn ang="0">
                  <a:pos x="15" y="53"/>
                </a:cxn>
                <a:cxn ang="0">
                  <a:pos x="6" y="56"/>
                </a:cxn>
                <a:cxn ang="0">
                  <a:pos x="3" y="51"/>
                </a:cxn>
                <a:cxn ang="0">
                  <a:pos x="9" y="47"/>
                </a:cxn>
                <a:cxn ang="0">
                  <a:pos x="21" y="44"/>
                </a:cxn>
                <a:cxn ang="0">
                  <a:pos x="30" y="44"/>
                </a:cxn>
                <a:cxn ang="0">
                  <a:pos x="43" y="53"/>
                </a:cxn>
                <a:cxn ang="0">
                  <a:pos x="54" y="56"/>
                </a:cxn>
                <a:cxn ang="0">
                  <a:pos x="67" y="59"/>
                </a:cxn>
                <a:cxn ang="0">
                  <a:pos x="79" y="59"/>
                </a:cxn>
                <a:cxn ang="0">
                  <a:pos x="89" y="56"/>
                </a:cxn>
                <a:cxn ang="0">
                  <a:pos x="97" y="51"/>
                </a:cxn>
                <a:cxn ang="0">
                  <a:pos x="107" y="39"/>
                </a:cxn>
                <a:cxn ang="0">
                  <a:pos x="115" y="21"/>
                </a:cxn>
                <a:cxn ang="0">
                  <a:pos x="122" y="6"/>
                </a:cxn>
                <a:cxn ang="0">
                  <a:pos x="130" y="0"/>
                </a:cxn>
                <a:cxn ang="0">
                  <a:pos x="137" y="0"/>
                </a:cxn>
                <a:cxn ang="0">
                  <a:pos x="146" y="3"/>
                </a:cxn>
                <a:cxn ang="0">
                  <a:pos x="158" y="30"/>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6" name="Freeform 28"/>
            <p:cNvSpPr>
              <a:spLocks/>
            </p:cNvSpPr>
            <p:nvPr/>
          </p:nvSpPr>
          <p:spPr bwMode="ltGray">
            <a:xfrm>
              <a:off x="5357" y="3223"/>
              <a:ext cx="154" cy="73"/>
            </a:xfrm>
            <a:custGeom>
              <a:avLst/>
              <a:gdLst/>
              <a:ahLst/>
              <a:cxnLst>
                <a:cxn ang="0">
                  <a:pos x="147" y="27"/>
                </a:cxn>
                <a:cxn ang="0">
                  <a:pos x="138" y="24"/>
                </a:cxn>
                <a:cxn ang="0">
                  <a:pos x="127" y="24"/>
                </a:cxn>
                <a:cxn ang="0">
                  <a:pos x="117" y="27"/>
                </a:cxn>
                <a:cxn ang="0">
                  <a:pos x="112" y="36"/>
                </a:cxn>
                <a:cxn ang="0">
                  <a:pos x="105" y="48"/>
                </a:cxn>
                <a:cxn ang="0">
                  <a:pos x="97" y="60"/>
                </a:cxn>
                <a:cxn ang="0">
                  <a:pos x="84" y="69"/>
                </a:cxn>
                <a:cxn ang="0">
                  <a:pos x="69" y="72"/>
                </a:cxn>
                <a:cxn ang="0">
                  <a:pos x="57" y="69"/>
                </a:cxn>
                <a:cxn ang="0">
                  <a:pos x="49" y="63"/>
                </a:cxn>
                <a:cxn ang="0">
                  <a:pos x="37" y="57"/>
                </a:cxn>
                <a:cxn ang="0">
                  <a:pos x="24" y="54"/>
                </a:cxn>
                <a:cxn ang="0">
                  <a:pos x="12" y="54"/>
                </a:cxn>
                <a:cxn ang="0">
                  <a:pos x="4" y="57"/>
                </a:cxn>
                <a:cxn ang="0">
                  <a:pos x="0" y="54"/>
                </a:cxn>
                <a:cxn ang="0">
                  <a:pos x="7" y="48"/>
                </a:cxn>
                <a:cxn ang="0">
                  <a:pos x="19" y="45"/>
                </a:cxn>
                <a:cxn ang="0">
                  <a:pos x="27" y="48"/>
                </a:cxn>
                <a:cxn ang="0">
                  <a:pos x="39" y="54"/>
                </a:cxn>
                <a:cxn ang="0">
                  <a:pos x="52" y="60"/>
                </a:cxn>
                <a:cxn ang="0">
                  <a:pos x="64" y="60"/>
                </a:cxn>
                <a:cxn ang="0">
                  <a:pos x="75" y="60"/>
                </a:cxn>
                <a:cxn ang="0">
                  <a:pos x="84" y="57"/>
                </a:cxn>
                <a:cxn ang="0">
                  <a:pos x="93" y="51"/>
                </a:cxn>
                <a:cxn ang="0">
                  <a:pos x="102" y="39"/>
                </a:cxn>
                <a:cxn ang="0">
                  <a:pos x="112" y="22"/>
                </a:cxn>
                <a:cxn ang="0">
                  <a:pos x="120" y="7"/>
                </a:cxn>
                <a:cxn ang="0">
                  <a:pos x="127" y="0"/>
                </a:cxn>
                <a:cxn ang="0">
                  <a:pos x="135" y="0"/>
                </a:cxn>
                <a:cxn ang="0">
                  <a:pos x="145" y="3"/>
                </a:cxn>
                <a:cxn ang="0">
                  <a:pos x="153" y="30"/>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7" name="Freeform 29"/>
            <p:cNvSpPr>
              <a:spLocks/>
            </p:cNvSpPr>
            <p:nvPr/>
          </p:nvSpPr>
          <p:spPr bwMode="ltGray">
            <a:xfrm>
              <a:off x="224" y="1995"/>
              <a:ext cx="157" cy="74"/>
            </a:xfrm>
            <a:custGeom>
              <a:avLst/>
              <a:gdLst/>
              <a:ahLst/>
              <a:cxnLst>
                <a:cxn ang="0">
                  <a:pos x="149" y="27"/>
                </a:cxn>
                <a:cxn ang="0">
                  <a:pos x="141" y="25"/>
                </a:cxn>
                <a:cxn ang="0">
                  <a:pos x="129" y="25"/>
                </a:cxn>
                <a:cxn ang="0">
                  <a:pos x="120" y="27"/>
                </a:cxn>
                <a:cxn ang="0">
                  <a:pos x="114" y="36"/>
                </a:cxn>
                <a:cxn ang="0">
                  <a:pos x="105" y="48"/>
                </a:cxn>
                <a:cxn ang="0">
                  <a:pos x="99" y="61"/>
                </a:cxn>
                <a:cxn ang="0">
                  <a:pos x="84" y="70"/>
                </a:cxn>
                <a:cxn ang="0">
                  <a:pos x="72" y="73"/>
                </a:cxn>
                <a:cxn ang="0">
                  <a:pos x="60" y="70"/>
                </a:cxn>
                <a:cxn ang="0">
                  <a:pos x="51" y="64"/>
                </a:cxn>
                <a:cxn ang="0">
                  <a:pos x="39" y="58"/>
                </a:cxn>
                <a:cxn ang="0">
                  <a:pos x="27" y="51"/>
                </a:cxn>
                <a:cxn ang="0">
                  <a:pos x="15" y="51"/>
                </a:cxn>
                <a:cxn ang="0">
                  <a:pos x="7" y="58"/>
                </a:cxn>
                <a:cxn ang="0">
                  <a:pos x="3" y="51"/>
                </a:cxn>
                <a:cxn ang="0">
                  <a:pos x="9" y="48"/>
                </a:cxn>
                <a:cxn ang="0">
                  <a:pos x="21" y="46"/>
                </a:cxn>
                <a:cxn ang="0">
                  <a:pos x="30" y="46"/>
                </a:cxn>
                <a:cxn ang="0">
                  <a:pos x="42" y="51"/>
                </a:cxn>
                <a:cxn ang="0">
                  <a:pos x="54" y="58"/>
                </a:cxn>
                <a:cxn ang="0">
                  <a:pos x="66" y="61"/>
                </a:cxn>
                <a:cxn ang="0">
                  <a:pos x="78" y="61"/>
                </a:cxn>
                <a:cxn ang="0">
                  <a:pos x="87" y="58"/>
                </a:cxn>
                <a:cxn ang="0">
                  <a:pos x="96" y="51"/>
                </a:cxn>
                <a:cxn ang="0">
                  <a:pos x="105" y="40"/>
                </a:cxn>
                <a:cxn ang="0">
                  <a:pos x="114" y="21"/>
                </a:cxn>
                <a:cxn ang="0">
                  <a:pos x="120" y="6"/>
                </a:cxn>
                <a:cxn ang="0">
                  <a:pos x="129" y="0"/>
                </a:cxn>
                <a:cxn ang="0">
                  <a:pos x="135" y="0"/>
                </a:cxn>
                <a:cxn ang="0">
                  <a:pos x="144" y="3"/>
                </a:cxn>
                <a:cxn ang="0">
                  <a:pos x="156" y="30"/>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8" name="Freeform 30"/>
            <p:cNvSpPr>
              <a:spLocks/>
            </p:cNvSpPr>
            <p:nvPr/>
          </p:nvSpPr>
          <p:spPr bwMode="ltGray">
            <a:xfrm>
              <a:off x="3594" y="91"/>
              <a:ext cx="158" cy="75"/>
            </a:xfrm>
            <a:custGeom>
              <a:avLst/>
              <a:gdLst/>
              <a:ahLst/>
              <a:cxnLst>
                <a:cxn ang="0">
                  <a:pos x="4" y="30"/>
                </a:cxn>
                <a:cxn ang="0">
                  <a:pos x="15" y="27"/>
                </a:cxn>
                <a:cxn ang="0">
                  <a:pos x="27" y="27"/>
                </a:cxn>
                <a:cxn ang="0">
                  <a:pos x="37" y="30"/>
                </a:cxn>
                <a:cxn ang="0">
                  <a:pos x="42" y="36"/>
                </a:cxn>
                <a:cxn ang="0">
                  <a:pos x="49" y="48"/>
                </a:cxn>
                <a:cxn ang="0">
                  <a:pos x="57" y="63"/>
                </a:cxn>
                <a:cxn ang="0">
                  <a:pos x="70" y="71"/>
                </a:cxn>
                <a:cxn ang="0">
                  <a:pos x="85" y="74"/>
                </a:cxn>
                <a:cxn ang="0">
                  <a:pos x="97" y="71"/>
                </a:cxn>
                <a:cxn ang="0">
                  <a:pos x="105" y="63"/>
                </a:cxn>
                <a:cxn ang="0">
                  <a:pos x="118" y="56"/>
                </a:cxn>
                <a:cxn ang="0">
                  <a:pos x="130" y="54"/>
                </a:cxn>
                <a:cxn ang="0">
                  <a:pos x="142" y="54"/>
                </a:cxn>
                <a:cxn ang="0">
                  <a:pos x="150" y="56"/>
                </a:cxn>
                <a:cxn ang="0">
                  <a:pos x="154" y="54"/>
                </a:cxn>
                <a:cxn ang="0">
                  <a:pos x="145" y="48"/>
                </a:cxn>
                <a:cxn ang="0">
                  <a:pos x="135" y="48"/>
                </a:cxn>
                <a:cxn ang="0">
                  <a:pos x="127" y="48"/>
                </a:cxn>
                <a:cxn ang="0">
                  <a:pos x="115" y="54"/>
                </a:cxn>
                <a:cxn ang="0">
                  <a:pos x="102" y="59"/>
                </a:cxn>
                <a:cxn ang="0">
                  <a:pos x="87" y="59"/>
                </a:cxn>
                <a:cxn ang="0">
                  <a:pos x="79" y="59"/>
                </a:cxn>
                <a:cxn ang="0">
                  <a:pos x="70" y="56"/>
                </a:cxn>
                <a:cxn ang="0">
                  <a:pos x="60" y="54"/>
                </a:cxn>
                <a:cxn ang="0">
                  <a:pos x="52" y="42"/>
                </a:cxn>
                <a:cxn ang="0">
                  <a:pos x="42" y="24"/>
                </a:cxn>
                <a:cxn ang="0">
                  <a:pos x="34" y="9"/>
                </a:cxn>
                <a:cxn ang="0">
                  <a:pos x="27" y="4"/>
                </a:cxn>
                <a:cxn ang="0">
                  <a:pos x="19" y="0"/>
                </a:cxn>
                <a:cxn ang="0">
                  <a:pos x="9" y="6"/>
                </a:cxn>
                <a:cxn ang="0">
                  <a:pos x="0" y="3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79" name="Freeform 31"/>
            <p:cNvSpPr>
              <a:spLocks/>
            </p:cNvSpPr>
            <p:nvPr/>
          </p:nvSpPr>
          <p:spPr bwMode="ltGray">
            <a:xfrm>
              <a:off x="148" y="3372"/>
              <a:ext cx="160" cy="73"/>
            </a:xfrm>
            <a:custGeom>
              <a:avLst/>
              <a:gdLst/>
              <a:ahLst/>
              <a:cxnLst>
                <a:cxn ang="0">
                  <a:pos x="7" y="27"/>
                </a:cxn>
                <a:cxn ang="0">
                  <a:pos x="15" y="24"/>
                </a:cxn>
                <a:cxn ang="0">
                  <a:pos x="28" y="24"/>
                </a:cxn>
                <a:cxn ang="0">
                  <a:pos x="37" y="30"/>
                </a:cxn>
                <a:cxn ang="0">
                  <a:pos x="43" y="36"/>
                </a:cxn>
                <a:cxn ang="0">
                  <a:pos x="50" y="49"/>
                </a:cxn>
                <a:cxn ang="0">
                  <a:pos x="58" y="60"/>
                </a:cxn>
                <a:cxn ang="0">
                  <a:pos x="70" y="69"/>
                </a:cxn>
                <a:cxn ang="0">
                  <a:pos x="86" y="72"/>
                </a:cxn>
                <a:cxn ang="0">
                  <a:pos x="98" y="72"/>
                </a:cxn>
                <a:cxn ang="0">
                  <a:pos x="107" y="64"/>
                </a:cxn>
                <a:cxn ang="0">
                  <a:pos x="119" y="57"/>
                </a:cxn>
                <a:cxn ang="0">
                  <a:pos x="131" y="54"/>
                </a:cxn>
                <a:cxn ang="0">
                  <a:pos x="144" y="54"/>
                </a:cxn>
                <a:cxn ang="0">
                  <a:pos x="152" y="57"/>
                </a:cxn>
                <a:cxn ang="0">
                  <a:pos x="156" y="54"/>
                </a:cxn>
                <a:cxn ang="0">
                  <a:pos x="147" y="49"/>
                </a:cxn>
                <a:cxn ang="0">
                  <a:pos x="137" y="45"/>
                </a:cxn>
                <a:cxn ang="0">
                  <a:pos x="129" y="49"/>
                </a:cxn>
                <a:cxn ang="0">
                  <a:pos x="116" y="54"/>
                </a:cxn>
                <a:cxn ang="0">
                  <a:pos x="104" y="60"/>
                </a:cxn>
                <a:cxn ang="0">
                  <a:pos x="89" y="60"/>
                </a:cxn>
                <a:cxn ang="0">
                  <a:pos x="80" y="60"/>
                </a:cxn>
                <a:cxn ang="0">
                  <a:pos x="70" y="57"/>
                </a:cxn>
                <a:cxn ang="0">
                  <a:pos x="61" y="51"/>
                </a:cxn>
                <a:cxn ang="0">
                  <a:pos x="52" y="39"/>
                </a:cxn>
                <a:cxn ang="0">
                  <a:pos x="43" y="24"/>
                </a:cxn>
                <a:cxn ang="0">
                  <a:pos x="34" y="7"/>
                </a:cxn>
                <a:cxn ang="0">
                  <a:pos x="28" y="0"/>
                </a:cxn>
                <a:cxn ang="0">
                  <a:pos x="22" y="0"/>
                </a:cxn>
                <a:cxn ang="0">
                  <a:pos x="10" y="4"/>
                </a:cxn>
                <a:cxn ang="0">
                  <a:pos x="0" y="30"/>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0" name="Freeform 32"/>
            <p:cNvSpPr>
              <a:spLocks/>
            </p:cNvSpPr>
            <p:nvPr/>
          </p:nvSpPr>
          <p:spPr bwMode="ltGray">
            <a:xfrm>
              <a:off x="4006" y="3905"/>
              <a:ext cx="158" cy="75"/>
            </a:xfrm>
            <a:custGeom>
              <a:avLst/>
              <a:gdLst/>
              <a:ahLst/>
              <a:cxnLst>
                <a:cxn ang="0">
                  <a:pos x="6" y="30"/>
                </a:cxn>
                <a:cxn ang="0">
                  <a:pos x="15" y="27"/>
                </a:cxn>
                <a:cxn ang="0">
                  <a:pos x="27" y="27"/>
                </a:cxn>
                <a:cxn ang="0">
                  <a:pos x="36" y="30"/>
                </a:cxn>
                <a:cxn ang="0">
                  <a:pos x="43" y="35"/>
                </a:cxn>
                <a:cxn ang="0">
                  <a:pos x="48" y="47"/>
                </a:cxn>
                <a:cxn ang="0">
                  <a:pos x="58" y="62"/>
                </a:cxn>
                <a:cxn ang="0">
                  <a:pos x="69" y="71"/>
                </a:cxn>
                <a:cxn ang="0">
                  <a:pos x="84" y="74"/>
                </a:cxn>
                <a:cxn ang="0">
                  <a:pos x="96" y="71"/>
                </a:cxn>
                <a:cxn ang="0">
                  <a:pos x="106" y="62"/>
                </a:cxn>
                <a:cxn ang="0">
                  <a:pos x="118" y="56"/>
                </a:cxn>
                <a:cxn ang="0">
                  <a:pos x="130" y="54"/>
                </a:cxn>
                <a:cxn ang="0">
                  <a:pos x="142" y="54"/>
                </a:cxn>
                <a:cxn ang="0">
                  <a:pos x="151" y="56"/>
                </a:cxn>
                <a:cxn ang="0">
                  <a:pos x="154" y="54"/>
                </a:cxn>
                <a:cxn ang="0">
                  <a:pos x="145" y="47"/>
                </a:cxn>
                <a:cxn ang="0">
                  <a:pos x="136" y="47"/>
                </a:cxn>
                <a:cxn ang="0">
                  <a:pos x="127" y="47"/>
                </a:cxn>
                <a:cxn ang="0">
                  <a:pos x="114" y="54"/>
                </a:cxn>
                <a:cxn ang="0">
                  <a:pos x="103" y="59"/>
                </a:cxn>
                <a:cxn ang="0">
                  <a:pos x="91" y="62"/>
                </a:cxn>
                <a:cxn ang="0">
                  <a:pos x="79" y="62"/>
                </a:cxn>
                <a:cxn ang="0">
                  <a:pos x="69" y="56"/>
                </a:cxn>
                <a:cxn ang="0">
                  <a:pos x="61" y="54"/>
                </a:cxn>
                <a:cxn ang="0">
                  <a:pos x="51" y="42"/>
                </a:cxn>
                <a:cxn ang="0">
                  <a:pos x="43" y="24"/>
                </a:cxn>
                <a:cxn ang="0">
                  <a:pos x="36" y="9"/>
                </a:cxn>
                <a:cxn ang="0">
                  <a:pos x="27" y="3"/>
                </a:cxn>
                <a:cxn ang="0">
                  <a:pos x="18" y="0"/>
                </a:cxn>
                <a:cxn ang="0">
                  <a:pos x="9" y="3"/>
                </a:cxn>
                <a:cxn ang="0">
                  <a:pos x="0" y="32"/>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1" name="Freeform 33"/>
            <p:cNvSpPr>
              <a:spLocks/>
            </p:cNvSpPr>
            <p:nvPr/>
          </p:nvSpPr>
          <p:spPr bwMode="ltGray">
            <a:xfrm>
              <a:off x="954" y="220"/>
              <a:ext cx="158" cy="73"/>
            </a:xfrm>
            <a:custGeom>
              <a:avLst/>
              <a:gdLst/>
              <a:ahLst/>
              <a:cxnLst>
                <a:cxn ang="0">
                  <a:pos x="7" y="27"/>
                </a:cxn>
                <a:cxn ang="0">
                  <a:pos x="15" y="24"/>
                </a:cxn>
                <a:cxn ang="0">
                  <a:pos x="27" y="27"/>
                </a:cxn>
                <a:cxn ang="0">
                  <a:pos x="37" y="30"/>
                </a:cxn>
                <a:cxn ang="0">
                  <a:pos x="42" y="36"/>
                </a:cxn>
                <a:cxn ang="0">
                  <a:pos x="48" y="48"/>
                </a:cxn>
                <a:cxn ang="0">
                  <a:pos x="60" y="63"/>
                </a:cxn>
                <a:cxn ang="0">
                  <a:pos x="72" y="69"/>
                </a:cxn>
                <a:cxn ang="0">
                  <a:pos x="85" y="72"/>
                </a:cxn>
                <a:cxn ang="0">
                  <a:pos x="97" y="72"/>
                </a:cxn>
                <a:cxn ang="0">
                  <a:pos x="105" y="63"/>
                </a:cxn>
                <a:cxn ang="0">
                  <a:pos x="118" y="57"/>
                </a:cxn>
                <a:cxn ang="0">
                  <a:pos x="130" y="54"/>
                </a:cxn>
                <a:cxn ang="0">
                  <a:pos x="142" y="54"/>
                </a:cxn>
                <a:cxn ang="0">
                  <a:pos x="150" y="57"/>
                </a:cxn>
                <a:cxn ang="0">
                  <a:pos x="153" y="54"/>
                </a:cxn>
                <a:cxn ang="0">
                  <a:pos x="148" y="48"/>
                </a:cxn>
                <a:cxn ang="0">
                  <a:pos x="138" y="45"/>
                </a:cxn>
                <a:cxn ang="0">
                  <a:pos x="127" y="48"/>
                </a:cxn>
                <a:cxn ang="0">
                  <a:pos x="115" y="54"/>
                </a:cxn>
                <a:cxn ang="0">
                  <a:pos x="102" y="60"/>
                </a:cxn>
                <a:cxn ang="0">
                  <a:pos x="90" y="60"/>
                </a:cxn>
                <a:cxn ang="0">
                  <a:pos x="78" y="60"/>
                </a:cxn>
                <a:cxn ang="0">
                  <a:pos x="70" y="57"/>
                </a:cxn>
                <a:cxn ang="0">
                  <a:pos x="60" y="51"/>
                </a:cxn>
                <a:cxn ang="0">
                  <a:pos x="52" y="39"/>
                </a:cxn>
                <a:cxn ang="0">
                  <a:pos x="42" y="24"/>
                </a:cxn>
                <a:cxn ang="0">
                  <a:pos x="37" y="7"/>
                </a:cxn>
                <a:cxn ang="0">
                  <a:pos x="27" y="0"/>
                </a:cxn>
                <a:cxn ang="0">
                  <a:pos x="22" y="0"/>
                </a:cxn>
                <a:cxn ang="0">
                  <a:pos x="12" y="3"/>
                </a:cxn>
                <a:cxn ang="0">
                  <a:pos x="0" y="30"/>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2" name="Freeform 34"/>
            <p:cNvSpPr>
              <a:spLocks/>
            </p:cNvSpPr>
            <p:nvPr/>
          </p:nvSpPr>
          <p:spPr bwMode="ltGray">
            <a:xfrm>
              <a:off x="4097" y="136"/>
              <a:ext cx="156" cy="74"/>
            </a:xfrm>
            <a:custGeom>
              <a:avLst/>
              <a:gdLst/>
              <a:ahLst/>
              <a:cxnLst>
                <a:cxn ang="0">
                  <a:pos x="0" y="43"/>
                </a:cxn>
                <a:cxn ang="0">
                  <a:pos x="4" y="46"/>
                </a:cxn>
                <a:cxn ang="0">
                  <a:pos x="9" y="48"/>
                </a:cxn>
                <a:cxn ang="0">
                  <a:pos x="15" y="48"/>
                </a:cxn>
                <a:cxn ang="0">
                  <a:pos x="22" y="48"/>
                </a:cxn>
                <a:cxn ang="0">
                  <a:pos x="27" y="48"/>
                </a:cxn>
                <a:cxn ang="0">
                  <a:pos x="30" y="46"/>
                </a:cxn>
                <a:cxn ang="0">
                  <a:pos x="37" y="43"/>
                </a:cxn>
                <a:cxn ang="0">
                  <a:pos x="43" y="37"/>
                </a:cxn>
                <a:cxn ang="0">
                  <a:pos x="45" y="30"/>
                </a:cxn>
                <a:cxn ang="0">
                  <a:pos x="49" y="25"/>
                </a:cxn>
                <a:cxn ang="0">
                  <a:pos x="52" y="18"/>
                </a:cxn>
                <a:cxn ang="0">
                  <a:pos x="58" y="12"/>
                </a:cxn>
                <a:cxn ang="0">
                  <a:pos x="64" y="7"/>
                </a:cxn>
                <a:cxn ang="0">
                  <a:pos x="70" y="3"/>
                </a:cxn>
                <a:cxn ang="0">
                  <a:pos x="76" y="0"/>
                </a:cxn>
                <a:cxn ang="0">
                  <a:pos x="85" y="0"/>
                </a:cxn>
                <a:cxn ang="0">
                  <a:pos x="91" y="0"/>
                </a:cxn>
                <a:cxn ang="0">
                  <a:pos x="95" y="0"/>
                </a:cxn>
                <a:cxn ang="0">
                  <a:pos x="100" y="7"/>
                </a:cxn>
                <a:cxn ang="0">
                  <a:pos x="106" y="9"/>
                </a:cxn>
                <a:cxn ang="0">
                  <a:pos x="110" y="12"/>
                </a:cxn>
                <a:cxn ang="0">
                  <a:pos x="118" y="15"/>
                </a:cxn>
                <a:cxn ang="0">
                  <a:pos x="125" y="18"/>
                </a:cxn>
                <a:cxn ang="0">
                  <a:pos x="130" y="18"/>
                </a:cxn>
                <a:cxn ang="0">
                  <a:pos x="136" y="18"/>
                </a:cxn>
                <a:cxn ang="0">
                  <a:pos x="140" y="18"/>
                </a:cxn>
                <a:cxn ang="0">
                  <a:pos x="146" y="18"/>
                </a:cxn>
                <a:cxn ang="0">
                  <a:pos x="151" y="15"/>
                </a:cxn>
                <a:cxn ang="0">
                  <a:pos x="155" y="12"/>
                </a:cxn>
                <a:cxn ang="0">
                  <a:pos x="155" y="18"/>
                </a:cxn>
                <a:cxn ang="0">
                  <a:pos x="151" y="22"/>
                </a:cxn>
                <a:cxn ang="0">
                  <a:pos x="146" y="25"/>
                </a:cxn>
                <a:cxn ang="0">
                  <a:pos x="143" y="27"/>
                </a:cxn>
                <a:cxn ang="0">
                  <a:pos x="136" y="27"/>
                </a:cxn>
                <a:cxn ang="0">
                  <a:pos x="133" y="27"/>
                </a:cxn>
                <a:cxn ang="0">
                  <a:pos x="128" y="27"/>
                </a:cxn>
                <a:cxn ang="0">
                  <a:pos x="121" y="25"/>
                </a:cxn>
                <a:cxn ang="0">
                  <a:pos x="115" y="18"/>
                </a:cxn>
                <a:cxn ang="0">
                  <a:pos x="106" y="15"/>
                </a:cxn>
                <a:cxn ang="0">
                  <a:pos x="103" y="12"/>
                </a:cxn>
                <a:cxn ang="0">
                  <a:pos x="97" y="12"/>
                </a:cxn>
                <a:cxn ang="0">
                  <a:pos x="88" y="12"/>
                </a:cxn>
                <a:cxn ang="0">
                  <a:pos x="82" y="12"/>
                </a:cxn>
                <a:cxn ang="0">
                  <a:pos x="79" y="12"/>
                </a:cxn>
                <a:cxn ang="0">
                  <a:pos x="73" y="12"/>
                </a:cxn>
                <a:cxn ang="0">
                  <a:pos x="67" y="15"/>
                </a:cxn>
                <a:cxn ang="0">
                  <a:pos x="64" y="18"/>
                </a:cxn>
                <a:cxn ang="0">
                  <a:pos x="58" y="22"/>
                </a:cxn>
                <a:cxn ang="0">
                  <a:pos x="55" y="25"/>
                </a:cxn>
                <a:cxn ang="0">
                  <a:pos x="52" y="33"/>
                </a:cxn>
                <a:cxn ang="0">
                  <a:pos x="45" y="43"/>
                </a:cxn>
                <a:cxn ang="0">
                  <a:pos x="43" y="48"/>
                </a:cxn>
                <a:cxn ang="0">
                  <a:pos x="37" y="61"/>
                </a:cxn>
                <a:cxn ang="0">
                  <a:pos x="34" y="67"/>
                </a:cxn>
                <a:cxn ang="0">
                  <a:pos x="30" y="70"/>
                </a:cxn>
                <a:cxn ang="0">
                  <a:pos x="27" y="73"/>
                </a:cxn>
                <a:cxn ang="0">
                  <a:pos x="22" y="73"/>
                </a:cxn>
                <a:cxn ang="0">
                  <a:pos x="19" y="73"/>
                </a:cxn>
                <a:cxn ang="0">
                  <a:pos x="15" y="73"/>
                </a:cxn>
                <a:cxn ang="0">
                  <a:pos x="9" y="70"/>
                </a:cxn>
                <a:cxn ang="0">
                  <a:pos x="7" y="67"/>
                </a:cxn>
                <a:cxn ang="0">
                  <a:pos x="0" y="43"/>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3" name="Freeform 35"/>
            <p:cNvSpPr>
              <a:spLocks/>
            </p:cNvSpPr>
            <p:nvPr/>
          </p:nvSpPr>
          <p:spPr bwMode="ltGray">
            <a:xfrm>
              <a:off x="157" y="510"/>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4" name="Freeform 36"/>
            <p:cNvSpPr>
              <a:spLocks/>
            </p:cNvSpPr>
            <p:nvPr/>
          </p:nvSpPr>
          <p:spPr bwMode="ltGray">
            <a:xfrm>
              <a:off x="5581" y="1847"/>
              <a:ext cx="154" cy="72"/>
            </a:xfrm>
            <a:custGeom>
              <a:avLst/>
              <a:gdLst/>
              <a:ahLst/>
              <a:cxnLst>
                <a:cxn ang="0">
                  <a:pos x="3" y="44"/>
                </a:cxn>
                <a:cxn ang="0">
                  <a:pos x="15" y="48"/>
                </a:cxn>
                <a:cxn ang="0">
                  <a:pos x="26" y="48"/>
                </a:cxn>
                <a:cxn ang="0">
                  <a:pos x="33" y="41"/>
                </a:cxn>
                <a:cxn ang="0">
                  <a:pos x="41" y="36"/>
                </a:cxn>
                <a:cxn ang="0">
                  <a:pos x="48" y="24"/>
                </a:cxn>
                <a:cxn ang="0">
                  <a:pos x="56" y="12"/>
                </a:cxn>
                <a:cxn ang="0">
                  <a:pos x="69" y="4"/>
                </a:cxn>
                <a:cxn ang="0">
                  <a:pos x="84" y="0"/>
                </a:cxn>
                <a:cxn ang="0">
                  <a:pos x="93" y="4"/>
                </a:cxn>
                <a:cxn ang="0">
                  <a:pos x="105" y="9"/>
                </a:cxn>
                <a:cxn ang="0">
                  <a:pos x="116" y="15"/>
                </a:cxn>
                <a:cxn ang="0">
                  <a:pos x="126" y="18"/>
                </a:cxn>
                <a:cxn ang="0">
                  <a:pos x="138" y="18"/>
                </a:cxn>
                <a:cxn ang="0">
                  <a:pos x="150" y="15"/>
                </a:cxn>
                <a:cxn ang="0">
                  <a:pos x="153" y="18"/>
                </a:cxn>
                <a:cxn ang="0">
                  <a:pos x="144" y="24"/>
                </a:cxn>
                <a:cxn ang="0">
                  <a:pos x="135" y="27"/>
                </a:cxn>
                <a:cxn ang="0">
                  <a:pos x="126" y="24"/>
                </a:cxn>
                <a:cxn ang="0">
                  <a:pos x="114" y="18"/>
                </a:cxn>
                <a:cxn ang="0">
                  <a:pos x="101" y="12"/>
                </a:cxn>
                <a:cxn ang="0">
                  <a:pos x="86" y="12"/>
                </a:cxn>
                <a:cxn ang="0">
                  <a:pos x="78" y="12"/>
                </a:cxn>
                <a:cxn ang="0">
                  <a:pos x="66" y="15"/>
                </a:cxn>
                <a:cxn ang="0">
                  <a:pos x="56" y="21"/>
                </a:cxn>
                <a:cxn ang="0">
                  <a:pos x="51" y="33"/>
                </a:cxn>
                <a:cxn ang="0">
                  <a:pos x="41" y="51"/>
                </a:cxn>
                <a:cxn ang="0">
                  <a:pos x="33" y="65"/>
                </a:cxn>
                <a:cxn ang="0">
                  <a:pos x="26" y="71"/>
                </a:cxn>
                <a:cxn ang="0">
                  <a:pos x="18" y="71"/>
                </a:cxn>
                <a:cxn ang="0">
                  <a:pos x="8" y="68"/>
                </a:cxn>
                <a:cxn ang="0">
                  <a:pos x="0" y="41"/>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5" name="Freeform 37"/>
            <p:cNvSpPr>
              <a:spLocks/>
            </p:cNvSpPr>
            <p:nvPr/>
          </p:nvSpPr>
          <p:spPr bwMode="ltGray">
            <a:xfrm>
              <a:off x="4436" y="4096"/>
              <a:ext cx="57" cy="66"/>
            </a:xfrm>
            <a:custGeom>
              <a:avLst/>
              <a:gdLst/>
              <a:ahLst/>
              <a:cxnLst>
                <a:cxn ang="0">
                  <a:pos x="31" y="0"/>
                </a:cxn>
                <a:cxn ang="0">
                  <a:pos x="0" y="17"/>
                </a:cxn>
                <a:cxn ang="0">
                  <a:pos x="17" y="65"/>
                </a:cxn>
                <a:cxn ang="0">
                  <a:pos x="56" y="41"/>
                </a:cxn>
                <a:cxn ang="0">
                  <a:pos x="31" y="0"/>
                </a:cxn>
              </a:cxnLst>
              <a:rect l="0" t="0" r="r" b="b"/>
              <a:pathLst>
                <a:path w="57" h="66">
                  <a:moveTo>
                    <a:pt x="31" y="0"/>
                  </a:moveTo>
                  <a:lnTo>
                    <a:pt x="0" y="17"/>
                  </a:lnTo>
                  <a:lnTo>
                    <a:pt x="17" y="65"/>
                  </a:lnTo>
                  <a:lnTo>
                    <a:pt x="56"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6" name="Freeform 38"/>
            <p:cNvSpPr>
              <a:spLocks/>
            </p:cNvSpPr>
            <p:nvPr/>
          </p:nvSpPr>
          <p:spPr bwMode="ltGray">
            <a:xfrm>
              <a:off x="107" y="2501"/>
              <a:ext cx="55" cy="65"/>
            </a:xfrm>
            <a:custGeom>
              <a:avLst/>
              <a:gdLst/>
              <a:ahLst/>
              <a:cxnLst>
                <a:cxn ang="0">
                  <a:pos x="30" y="0"/>
                </a:cxn>
                <a:cxn ang="0">
                  <a:pos x="0" y="17"/>
                </a:cxn>
                <a:cxn ang="0">
                  <a:pos x="16" y="64"/>
                </a:cxn>
                <a:cxn ang="0">
                  <a:pos x="54" y="40"/>
                </a:cxn>
                <a:cxn ang="0">
                  <a:pos x="30" y="0"/>
                </a:cxn>
              </a:cxnLst>
              <a:rect l="0" t="0" r="r" b="b"/>
              <a:pathLst>
                <a:path w="55" h="65">
                  <a:moveTo>
                    <a:pt x="30" y="0"/>
                  </a:moveTo>
                  <a:lnTo>
                    <a:pt x="0" y="17"/>
                  </a:lnTo>
                  <a:lnTo>
                    <a:pt x="16" y="64"/>
                  </a:lnTo>
                  <a:lnTo>
                    <a:pt x="54" y="40"/>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7" name="Freeform 39"/>
            <p:cNvSpPr>
              <a:spLocks/>
            </p:cNvSpPr>
            <p:nvPr/>
          </p:nvSpPr>
          <p:spPr bwMode="ltGray">
            <a:xfrm>
              <a:off x="5139" y="1106"/>
              <a:ext cx="56" cy="65"/>
            </a:xfrm>
            <a:custGeom>
              <a:avLst/>
              <a:gdLst/>
              <a:ahLst/>
              <a:cxnLst>
                <a:cxn ang="0">
                  <a:pos x="30" y="0"/>
                </a:cxn>
                <a:cxn ang="0">
                  <a:pos x="0" y="17"/>
                </a:cxn>
                <a:cxn ang="0">
                  <a:pos x="16" y="64"/>
                </a:cxn>
                <a:cxn ang="0">
                  <a:pos x="55" y="41"/>
                </a:cxn>
                <a:cxn ang="0">
                  <a:pos x="30" y="0"/>
                </a:cxn>
              </a:cxnLst>
              <a:rect l="0" t="0" r="r" b="b"/>
              <a:pathLst>
                <a:path w="56" h="65">
                  <a:moveTo>
                    <a:pt x="30" y="0"/>
                  </a:moveTo>
                  <a:lnTo>
                    <a:pt x="0" y="17"/>
                  </a:lnTo>
                  <a:lnTo>
                    <a:pt x="16" y="64"/>
                  </a:lnTo>
                  <a:lnTo>
                    <a:pt x="55" y="41"/>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8" name="Freeform 40"/>
            <p:cNvSpPr>
              <a:spLocks/>
            </p:cNvSpPr>
            <p:nvPr/>
          </p:nvSpPr>
          <p:spPr bwMode="ltGray">
            <a:xfrm>
              <a:off x="4703" y="54"/>
              <a:ext cx="60" cy="81"/>
            </a:xfrm>
            <a:custGeom>
              <a:avLst/>
              <a:gdLst/>
              <a:ahLst/>
              <a:cxnLst>
                <a:cxn ang="0">
                  <a:pos x="59" y="0"/>
                </a:cxn>
                <a:cxn ang="0">
                  <a:pos x="0" y="30"/>
                </a:cxn>
                <a:cxn ang="0">
                  <a:pos x="45" y="80"/>
                </a:cxn>
                <a:cxn ang="0">
                  <a:pos x="59" y="0"/>
                </a:cxn>
              </a:cxnLst>
              <a:rect l="0" t="0" r="r" b="b"/>
              <a:pathLst>
                <a:path w="60" h="81">
                  <a:moveTo>
                    <a:pt x="59" y="0"/>
                  </a:moveTo>
                  <a:lnTo>
                    <a:pt x="0" y="30"/>
                  </a:lnTo>
                  <a:lnTo>
                    <a:pt x="45" y="80"/>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89" name="Freeform 41"/>
            <p:cNvSpPr>
              <a:spLocks/>
            </p:cNvSpPr>
            <p:nvPr/>
          </p:nvSpPr>
          <p:spPr bwMode="ltGray">
            <a:xfrm>
              <a:off x="5601" y="3074"/>
              <a:ext cx="60" cy="80"/>
            </a:xfrm>
            <a:custGeom>
              <a:avLst/>
              <a:gdLst/>
              <a:ahLst/>
              <a:cxnLst>
                <a:cxn ang="0">
                  <a:pos x="59" y="0"/>
                </a:cxn>
                <a:cxn ang="0">
                  <a:pos x="0" y="30"/>
                </a:cxn>
                <a:cxn ang="0">
                  <a:pos x="42" y="79"/>
                </a:cxn>
                <a:cxn ang="0">
                  <a:pos x="59" y="0"/>
                </a:cxn>
              </a:cxnLst>
              <a:rect l="0" t="0" r="r" b="b"/>
              <a:pathLst>
                <a:path w="60" h="80">
                  <a:moveTo>
                    <a:pt x="59" y="0"/>
                  </a:moveTo>
                  <a:lnTo>
                    <a:pt x="0" y="30"/>
                  </a:lnTo>
                  <a:lnTo>
                    <a:pt x="42" y="79"/>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90" name="Freeform 42"/>
            <p:cNvSpPr>
              <a:spLocks/>
            </p:cNvSpPr>
            <p:nvPr/>
          </p:nvSpPr>
          <p:spPr bwMode="ltGray">
            <a:xfrm>
              <a:off x="2788" y="4005"/>
              <a:ext cx="59" cy="83"/>
            </a:xfrm>
            <a:custGeom>
              <a:avLst/>
              <a:gdLst/>
              <a:ahLst/>
              <a:cxnLst>
                <a:cxn ang="0">
                  <a:pos x="58" y="0"/>
                </a:cxn>
                <a:cxn ang="0">
                  <a:pos x="0" y="31"/>
                </a:cxn>
                <a:cxn ang="0">
                  <a:pos x="42" y="82"/>
                </a:cxn>
                <a:cxn ang="0">
                  <a:pos x="58" y="0"/>
                </a:cxn>
              </a:cxnLst>
              <a:rect l="0" t="0" r="r" b="b"/>
              <a:pathLst>
                <a:path w="59" h="83">
                  <a:moveTo>
                    <a:pt x="58" y="0"/>
                  </a:moveTo>
                  <a:lnTo>
                    <a:pt x="0" y="31"/>
                  </a:lnTo>
                  <a:lnTo>
                    <a:pt x="42" y="82"/>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91" name="Freeform 43"/>
            <p:cNvSpPr>
              <a:spLocks/>
            </p:cNvSpPr>
            <p:nvPr/>
          </p:nvSpPr>
          <p:spPr bwMode="ltGray">
            <a:xfrm>
              <a:off x="256" y="3041"/>
              <a:ext cx="61" cy="83"/>
            </a:xfrm>
            <a:custGeom>
              <a:avLst/>
              <a:gdLst/>
              <a:ahLst/>
              <a:cxnLst>
                <a:cxn ang="0">
                  <a:pos x="60" y="0"/>
                </a:cxn>
                <a:cxn ang="0">
                  <a:pos x="0" y="31"/>
                </a:cxn>
                <a:cxn ang="0">
                  <a:pos x="46" y="82"/>
                </a:cxn>
                <a:cxn ang="0">
                  <a:pos x="60" y="0"/>
                </a:cxn>
              </a:cxnLst>
              <a:rect l="0" t="0" r="r" b="b"/>
              <a:pathLst>
                <a:path w="61" h="83">
                  <a:moveTo>
                    <a:pt x="60" y="0"/>
                  </a:moveTo>
                  <a:lnTo>
                    <a:pt x="0" y="31"/>
                  </a:lnTo>
                  <a:lnTo>
                    <a:pt x="46" y="82"/>
                  </a:lnTo>
                  <a:lnTo>
                    <a:pt x="6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92" name="Freeform 44"/>
            <p:cNvSpPr>
              <a:spLocks/>
            </p:cNvSpPr>
            <p:nvPr/>
          </p:nvSpPr>
          <p:spPr bwMode="ltGray">
            <a:xfrm>
              <a:off x="4707" y="4074"/>
              <a:ext cx="59" cy="78"/>
            </a:xfrm>
            <a:custGeom>
              <a:avLst/>
              <a:gdLst/>
              <a:ahLst/>
              <a:cxnLst>
                <a:cxn ang="0">
                  <a:pos x="58" y="0"/>
                </a:cxn>
                <a:cxn ang="0">
                  <a:pos x="0" y="30"/>
                </a:cxn>
                <a:cxn ang="0">
                  <a:pos x="42" y="77"/>
                </a:cxn>
                <a:cxn ang="0">
                  <a:pos x="58" y="0"/>
                </a:cxn>
              </a:cxnLst>
              <a:rect l="0" t="0" r="r" b="b"/>
              <a:pathLst>
                <a:path w="59" h="78">
                  <a:moveTo>
                    <a:pt x="58" y="0"/>
                  </a:moveTo>
                  <a:lnTo>
                    <a:pt x="0" y="30"/>
                  </a:lnTo>
                  <a:lnTo>
                    <a:pt x="42" y="77"/>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93" name="Freeform 45"/>
            <p:cNvSpPr>
              <a:spLocks/>
            </p:cNvSpPr>
            <p:nvPr/>
          </p:nvSpPr>
          <p:spPr bwMode="ltGray">
            <a:xfrm>
              <a:off x="234" y="3987"/>
              <a:ext cx="61" cy="81"/>
            </a:xfrm>
            <a:custGeom>
              <a:avLst/>
              <a:gdLst/>
              <a:ahLst/>
              <a:cxnLst>
                <a:cxn ang="0">
                  <a:pos x="0" y="0"/>
                </a:cxn>
                <a:cxn ang="0">
                  <a:pos x="60" y="31"/>
                </a:cxn>
                <a:cxn ang="0">
                  <a:pos x="18" y="80"/>
                </a:cxn>
                <a:cxn ang="0">
                  <a:pos x="0" y="0"/>
                </a:cxn>
              </a:cxnLst>
              <a:rect l="0" t="0" r="r" b="b"/>
              <a:pathLst>
                <a:path w="61" h="81">
                  <a:moveTo>
                    <a:pt x="0" y="0"/>
                  </a:moveTo>
                  <a:lnTo>
                    <a:pt x="60" y="31"/>
                  </a:lnTo>
                  <a:lnTo>
                    <a:pt x="18" y="80"/>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94" name="Freeform 46"/>
            <p:cNvSpPr>
              <a:spLocks/>
            </p:cNvSpPr>
            <p:nvPr/>
          </p:nvSpPr>
          <p:spPr bwMode="ltGray">
            <a:xfrm>
              <a:off x="2285" y="99"/>
              <a:ext cx="61" cy="82"/>
            </a:xfrm>
            <a:custGeom>
              <a:avLst/>
              <a:gdLst/>
              <a:ahLst/>
              <a:cxnLst>
                <a:cxn ang="0">
                  <a:pos x="0" y="0"/>
                </a:cxn>
                <a:cxn ang="0">
                  <a:pos x="60" y="31"/>
                </a:cxn>
                <a:cxn ang="0">
                  <a:pos x="18" y="81"/>
                </a:cxn>
                <a:cxn ang="0">
                  <a:pos x="0" y="0"/>
                </a:cxn>
              </a:cxnLst>
              <a:rect l="0" t="0" r="r" b="b"/>
              <a:pathLst>
                <a:path w="61" h="82">
                  <a:moveTo>
                    <a:pt x="0" y="0"/>
                  </a:moveTo>
                  <a:lnTo>
                    <a:pt x="60" y="31"/>
                  </a:lnTo>
                  <a:lnTo>
                    <a:pt x="18" y="81"/>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095" name="Rectangle 47"/>
            <p:cNvSpPr>
              <a:spLocks noChangeArrowheads="1"/>
            </p:cNvSpPr>
            <p:nvPr/>
          </p:nvSpPr>
          <p:spPr bwMode="ltGray">
            <a:xfrm>
              <a:off x="1629" y="103"/>
              <a:ext cx="53"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096" name="Rectangle 48"/>
            <p:cNvSpPr>
              <a:spLocks noChangeArrowheads="1"/>
            </p:cNvSpPr>
            <p:nvPr/>
          </p:nvSpPr>
          <p:spPr bwMode="ltGray">
            <a:xfrm>
              <a:off x="5563" y="129"/>
              <a:ext cx="52"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097" name="Rectangle 49"/>
            <p:cNvSpPr>
              <a:spLocks noChangeArrowheads="1"/>
            </p:cNvSpPr>
            <p:nvPr/>
          </p:nvSpPr>
          <p:spPr bwMode="ltGray">
            <a:xfrm>
              <a:off x="5039" y="4013"/>
              <a:ext cx="53" cy="57"/>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098" name="Rectangle 50"/>
            <p:cNvSpPr>
              <a:spLocks noChangeArrowheads="1"/>
            </p:cNvSpPr>
            <p:nvPr/>
          </p:nvSpPr>
          <p:spPr bwMode="ltGray">
            <a:xfrm>
              <a:off x="5651" y="782"/>
              <a:ext cx="41" cy="43"/>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099" name="Rectangle 51"/>
            <p:cNvSpPr>
              <a:spLocks noChangeArrowheads="1"/>
            </p:cNvSpPr>
            <p:nvPr/>
          </p:nvSpPr>
          <p:spPr bwMode="ltGray">
            <a:xfrm>
              <a:off x="648" y="202"/>
              <a:ext cx="52" cy="5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100" name="Freeform 52"/>
            <p:cNvSpPr>
              <a:spLocks/>
            </p:cNvSpPr>
            <p:nvPr/>
          </p:nvSpPr>
          <p:spPr bwMode="ltGray">
            <a:xfrm>
              <a:off x="177" y="1414"/>
              <a:ext cx="229" cy="116"/>
            </a:xfrm>
            <a:custGeom>
              <a:avLst/>
              <a:gdLst/>
              <a:ahLst/>
              <a:cxnLst>
                <a:cxn ang="0">
                  <a:pos x="228" y="4"/>
                </a:cxn>
                <a:cxn ang="0">
                  <a:pos x="222" y="0"/>
                </a:cxn>
                <a:cxn ang="0">
                  <a:pos x="210" y="0"/>
                </a:cxn>
                <a:cxn ang="0">
                  <a:pos x="200" y="0"/>
                </a:cxn>
                <a:cxn ang="0">
                  <a:pos x="192" y="0"/>
                </a:cxn>
                <a:cxn ang="0">
                  <a:pos x="180" y="4"/>
                </a:cxn>
                <a:cxn ang="0">
                  <a:pos x="170" y="10"/>
                </a:cxn>
                <a:cxn ang="0">
                  <a:pos x="164" y="13"/>
                </a:cxn>
                <a:cxn ang="0">
                  <a:pos x="159" y="22"/>
                </a:cxn>
                <a:cxn ang="0">
                  <a:pos x="152" y="31"/>
                </a:cxn>
                <a:cxn ang="0">
                  <a:pos x="149" y="38"/>
                </a:cxn>
                <a:cxn ang="0">
                  <a:pos x="146" y="43"/>
                </a:cxn>
                <a:cxn ang="0">
                  <a:pos x="134" y="59"/>
                </a:cxn>
                <a:cxn ang="0">
                  <a:pos x="122" y="72"/>
                </a:cxn>
                <a:cxn ang="0">
                  <a:pos x="113" y="77"/>
                </a:cxn>
                <a:cxn ang="0">
                  <a:pos x="98" y="84"/>
                </a:cxn>
                <a:cxn ang="0">
                  <a:pos x="86" y="90"/>
                </a:cxn>
                <a:cxn ang="0">
                  <a:pos x="73" y="93"/>
                </a:cxn>
                <a:cxn ang="0">
                  <a:pos x="64" y="93"/>
                </a:cxn>
                <a:cxn ang="0">
                  <a:pos x="52" y="93"/>
                </a:cxn>
                <a:cxn ang="0">
                  <a:pos x="37" y="90"/>
                </a:cxn>
                <a:cxn ang="0">
                  <a:pos x="25" y="84"/>
                </a:cxn>
                <a:cxn ang="0">
                  <a:pos x="15" y="74"/>
                </a:cxn>
                <a:cxn ang="0">
                  <a:pos x="10" y="69"/>
                </a:cxn>
                <a:cxn ang="0">
                  <a:pos x="0" y="100"/>
                </a:cxn>
                <a:cxn ang="0">
                  <a:pos x="7" y="105"/>
                </a:cxn>
                <a:cxn ang="0">
                  <a:pos x="22" y="112"/>
                </a:cxn>
                <a:cxn ang="0">
                  <a:pos x="33" y="112"/>
                </a:cxn>
                <a:cxn ang="0">
                  <a:pos x="48" y="115"/>
                </a:cxn>
                <a:cxn ang="0">
                  <a:pos x="61" y="115"/>
                </a:cxn>
                <a:cxn ang="0">
                  <a:pos x="73" y="112"/>
                </a:cxn>
                <a:cxn ang="0">
                  <a:pos x="88" y="105"/>
                </a:cxn>
                <a:cxn ang="0">
                  <a:pos x="98" y="100"/>
                </a:cxn>
                <a:cxn ang="0">
                  <a:pos x="104" y="97"/>
                </a:cxn>
                <a:cxn ang="0">
                  <a:pos x="119" y="84"/>
                </a:cxn>
                <a:cxn ang="0">
                  <a:pos x="131" y="72"/>
                </a:cxn>
                <a:cxn ang="0">
                  <a:pos x="140" y="56"/>
                </a:cxn>
                <a:cxn ang="0">
                  <a:pos x="149" y="43"/>
                </a:cxn>
                <a:cxn ang="0">
                  <a:pos x="159" y="41"/>
                </a:cxn>
                <a:cxn ang="0">
                  <a:pos x="167" y="31"/>
                </a:cxn>
                <a:cxn ang="0">
                  <a:pos x="177" y="28"/>
                </a:cxn>
                <a:cxn ang="0">
                  <a:pos x="185" y="25"/>
                </a:cxn>
                <a:cxn ang="0">
                  <a:pos x="198" y="25"/>
                </a:cxn>
                <a:cxn ang="0">
                  <a:pos x="204" y="25"/>
                </a:cxn>
                <a:cxn ang="0">
                  <a:pos x="210" y="28"/>
                </a:cxn>
                <a:cxn ang="0">
                  <a:pos x="222" y="35"/>
                </a:cxn>
                <a:cxn ang="0">
                  <a:pos x="228" y="4"/>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1" name="Freeform 53"/>
            <p:cNvSpPr>
              <a:spLocks/>
            </p:cNvSpPr>
            <p:nvPr/>
          </p:nvSpPr>
          <p:spPr bwMode="ltGray">
            <a:xfrm>
              <a:off x="2288" y="4156"/>
              <a:ext cx="231" cy="115"/>
            </a:xfrm>
            <a:custGeom>
              <a:avLst/>
              <a:gdLst/>
              <a:ahLst/>
              <a:cxnLst>
                <a:cxn ang="0">
                  <a:pos x="0" y="111"/>
                </a:cxn>
                <a:cxn ang="0">
                  <a:pos x="6" y="114"/>
                </a:cxn>
                <a:cxn ang="0">
                  <a:pos x="18" y="114"/>
                </a:cxn>
                <a:cxn ang="0">
                  <a:pos x="27" y="114"/>
                </a:cxn>
                <a:cxn ang="0">
                  <a:pos x="39" y="111"/>
                </a:cxn>
                <a:cxn ang="0">
                  <a:pos x="48" y="108"/>
                </a:cxn>
                <a:cxn ang="0">
                  <a:pos x="58" y="104"/>
                </a:cxn>
                <a:cxn ang="0">
                  <a:pos x="63" y="101"/>
                </a:cxn>
                <a:cxn ang="0">
                  <a:pos x="73" y="93"/>
                </a:cxn>
                <a:cxn ang="0">
                  <a:pos x="76" y="83"/>
                </a:cxn>
                <a:cxn ang="0">
                  <a:pos x="81" y="77"/>
                </a:cxn>
                <a:cxn ang="0">
                  <a:pos x="84" y="71"/>
                </a:cxn>
                <a:cxn ang="0">
                  <a:pos x="94" y="55"/>
                </a:cxn>
                <a:cxn ang="0">
                  <a:pos x="109" y="40"/>
                </a:cxn>
                <a:cxn ang="0">
                  <a:pos x="115" y="37"/>
                </a:cxn>
                <a:cxn ang="0">
                  <a:pos x="130" y="31"/>
                </a:cxn>
                <a:cxn ang="0">
                  <a:pos x="142" y="24"/>
                </a:cxn>
                <a:cxn ang="0">
                  <a:pos x="154" y="21"/>
                </a:cxn>
                <a:cxn ang="0">
                  <a:pos x="164" y="18"/>
                </a:cxn>
                <a:cxn ang="0">
                  <a:pos x="175" y="21"/>
                </a:cxn>
                <a:cxn ang="0">
                  <a:pos x="190" y="24"/>
                </a:cxn>
                <a:cxn ang="0">
                  <a:pos x="205" y="31"/>
                </a:cxn>
                <a:cxn ang="0">
                  <a:pos x="215" y="37"/>
                </a:cxn>
                <a:cxn ang="0">
                  <a:pos x="218" y="43"/>
                </a:cxn>
                <a:cxn ang="0">
                  <a:pos x="230" y="12"/>
                </a:cxn>
                <a:cxn ang="0">
                  <a:pos x="221" y="9"/>
                </a:cxn>
                <a:cxn ang="0">
                  <a:pos x="209" y="3"/>
                </a:cxn>
                <a:cxn ang="0">
                  <a:pos x="194" y="0"/>
                </a:cxn>
                <a:cxn ang="0">
                  <a:pos x="179" y="0"/>
                </a:cxn>
                <a:cxn ang="0">
                  <a:pos x="167" y="0"/>
                </a:cxn>
                <a:cxn ang="0">
                  <a:pos x="154" y="3"/>
                </a:cxn>
                <a:cxn ang="0">
                  <a:pos x="139" y="9"/>
                </a:cxn>
                <a:cxn ang="0">
                  <a:pos x="130" y="12"/>
                </a:cxn>
                <a:cxn ang="0">
                  <a:pos x="124" y="18"/>
                </a:cxn>
                <a:cxn ang="0">
                  <a:pos x="109" y="31"/>
                </a:cxn>
                <a:cxn ang="0">
                  <a:pos x="97" y="43"/>
                </a:cxn>
                <a:cxn ang="0">
                  <a:pos x="88" y="55"/>
                </a:cxn>
                <a:cxn ang="0">
                  <a:pos x="79" y="68"/>
                </a:cxn>
                <a:cxn ang="0">
                  <a:pos x="73" y="73"/>
                </a:cxn>
                <a:cxn ang="0">
                  <a:pos x="61" y="83"/>
                </a:cxn>
                <a:cxn ang="0">
                  <a:pos x="51" y="86"/>
                </a:cxn>
                <a:cxn ang="0">
                  <a:pos x="43" y="89"/>
                </a:cxn>
                <a:cxn ang="0">
                  <a:pos x="33" y="89"/>
                </a:cxn>
                <a:cxn ang="0">
                  <a:pos x="24" y="89"/>
                </a:cxn>
                <a:cxn ang="0">
                  <a:pos x="18" y="86"/>
                </a:cxn>
                <a:cxn ang="0">
                  <a:pos x="6" y="80"/>
                </a:cxn>
                <a:cxn ang="0">
                  <a:pos x="0" y="111"/>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2" name="Freeform 54"/>
            <p:cNvSpPr>
              <a:spLocks/>
            </p:cNvSpPr>
            <p:nvPr/>
          </p:nvSpPr>
          <p:spPr bwMode="ltGray">
            <a:xfrm>
              <a:off x="5310" y="388"/>
              <a:ext cx="234" cy="115"/>
            </a:xfrm>
            <a:custGeom>
              <a:avLst/>
              <a:gdLst/>
              <a:ahLst/>
              <a:cxnLst>
                <a:cxn ang="0">
                  <a:pos x="233" y="3"/>
                </a:cxn>
                <a:cxn ang="0">
                  <a:pos x="223" y="0"/>
                </a:cxn>
                <a:cxn ang="0">
                  <a:pos x="214" y="0"/>
                </a:cxn>
                <a:cxn ang="0">
                  <a:pos x="202" y="0"/>
                </a:cxn>
                <a:cxn ang="0">
                  <a:pos x="193" y="0"/>
                </a:cxn>
                <a:cxn ang="0">
                  <a:pos x="183" y="3"/>
                </a:cxn>
                <a:cxn ang="0">
                  <a:pos x="172" y="10"/>
                </a:cxn>
                <a:cxn ang="0">
                  <a:pos x="168" y="13"/>
                </a:cxn>
                <a:cxn ang="0">
                  <a:pos x="159" y="21"/>
                </a:cxn>
                <a:cxn ang="0">
                  <a:pos x="153" y="31"/>
                </a:cxn>
                <a:cxn ang="0">
                  <a:pos x="150" y="37"/>
                </a:cxn>
                <a:cxn ang="0">
                  <a:pos x="147" y="43"/>
                </a:cxn>
                <a:cxn ang="0">
                  <a:pos x="138" y="59"/>
                </a:cxn>
                <a:cxn ang="0">
                  <a:pos x="122" y="71"/>
                </a:cxn>
                <a:cxn ang="0">
                  <a:pos x="114" y="77"/>
                </a:cxn>
                <a:cxn ang="0">
                  <a:pos x="101" y="83"/>
                </a:cxn>
                <a:cxn ang="0">
                  <a:pos x="86" y="90"/>
                </a:cxn>
                <a:cxn ang="0">
                  <a:pos x="76" y="93"/>
                </a:cxn>
                <a:cxn ang="0">
                  <a:pos x="65" y="93"/>
                </a:cxn>
                <a:cxn ang="0">
                  <a:pos x="55" y="93"/>
                </a:cxn>
                <a:cxn ang="0">
                  <a:pos x="40" y="87"/>
                </a:cxn>
                <a:cxn ang="0">
                  <a:pos x="25" y="83"/>
                </a:cxn>
                <a:cxn ang="0">
                  <a:pos x="15" y="74"/>
                </a:cxn>
                <a:cxn ang="0">
                  <a:pos x="10" y="68"/>
                </a:cxn>
                <a:cxn ang="0">
                  <a:pos x="0" y="99"/>
                </a:cxn>
                <a:cxn ang="0">
                  <a:pos x="10" y="105"/>
                </a:cxn>
                <a:cxn ang="0">
                  <a:pos x="22" y="111"/>
                </a:cxn>
                <a:cxn ang="0">
                  <a:pos x="34" y="111"/>
                </a:cxn>
                <a:cxn ang="0">
                  <a:pos x="50" y="114"/>
                </a:cxn>
                <a:cxn ang="0">
                  <a:pos x="61" y="114"/>
                </a:cxn>
                <a:cxn ang="0">
                  <a:pos x="74" y="111"/>
                </a:cxn>
                <a:cxn ang="0">
                  <a:pos x="89" y="105"/>
                </a:cxn>
                <a:cxn ang="0">
                  <a:pos x="101" y="99"/>
                </a:cxn>
                <a:cxn ang="0">
                  <a:pos x="107" y="96"/>
                </a:cxn>
                <a:cxn ang="0">
                  <a:pos x="119" y="83"/>
                </a:cxn>
                <a:cxn ang="0">
                  <a:pos x="132" y="71"/>
                </a:cxn>
                <a:cxn ang="0">
                  <a:pos x="144" y="56"/>
                </a:cxn>
                <a:cxn ang="0">
                  <a:pos x="153" y="46"/>
                </a:cxn>
                <a:cxn ang="0">
                  <a:pos x="159" y="37"/>
                </a:cxn>
                <a:cxn ang="0">
                  <a:pos x="172" y="31"/>
                </a:cxn>
                <a:cxn ang="0">
                  <a:pos x="180" y="25"/>
                </a:cxn>
                <a:cxn ang="0">
                  <a:pos x="190" y="21"/>
                </a:cxn>
                <a:cxn ang="0">
                  <a:pos x="199" y="21"/>
                </a:cxn>
                <a:cxn ang="0">
                  <a:pos x="208" y="25"/>
                </a:cxn>
                <a:cxn ang="0">
                  <a:pos x="214" y="25"/>
                </a:cxn>
                <a:cxn ang="0">
                  <a:pos x="226" y="34"/>
                </a:cxn>
                <a:cxn ang="0">
                  <a:pos x="233" y="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3" name="Freeform 55"/>
            <p:cNvSpPr>
              <a:spLocks/>
            </p:cNvSpPr>
            <p:nvPr/>
          </p:nvSpPr>
          <p:spPr bwMode="ltGray">
            <a:xfrm>
              <a:off x="3135" y="4006"/>
              <a:ext cx="102" cy="307"/>
            </a:xfrm>
            <a:custGeom>
              <a:avLst/>
              <a:gdLst/>
              <a:ahLst/>
              <a:cxnLst>
                <a:cxn ang="0">
                  <a:pos x="50" y="3"/>
                </a:cxn>
                <a:cxn ang="0">
                  <a:pos x="47" y="13"/>
                </a:cxn>
                <a:cxn ang="0">
                  <a:pos x="44" y="16"/>
                </a:cxn>
                <a:cxn ang="0">
                  <a:pos x="44" y="23"/>
                </a:cxn>
                <a:cxn ang="0">
                  <a:pos x="39" y="39"/>
                </a:cxn>
                <a:cxn ang="0">
                  <a:pos x="30" y="61"/>
                </a:cxn>
                <a:cxn ang="0">
                  <a:pos x="27" y="78"/>
                </a:cxn>
                <a:cxn ang="0">
                  <a:pos x="20" y="94"/>
                </a:cxn>
                <a:cxn ang="0">
                  <a:pos x="20" y="107"/>
                </a:cxn>
                <a:cxn ang="0">
                  <a:pos x="20" y="120"/>
                </a:cxn>
                <a:cxn ang="0">
                  <a:pos x="24" y="129"/>
                </a:cxn>
                <a:cxn ang="0">
                  <a:pos x="27" y="136"/>
                </a:cxn>
                <a:cxn ang="0">
                  <a:pos x="35" y="148"/>
                </a:cxn>
                <a:cxn ang="0">
                  <a:pos x="47" y="161"/>
                </a:cxn>
                <a:cxn ang="0">
                  <a:pos x="57" y="174"/>
                </a:cxn>
                <a:cxn ang="0">
                  <a:pos x="77" y="196"/>
                </a:cxn>
                <a:cxn ang="0">
                  <a:pos x="89" y="216"/>
                </a:cxn>
                <a:cxn ang="0">
                  <a:pos x="95" y="225"/>
                </a:cxn>
                <a:cxn ang="0">
                  <a:pos x="98" y="236"/>
                </a:cxn>
                <a:cxn ang="0">
                  <a:pos x="101" y="252"/>
                </a:cxn>
                <a:cxn ang="0">
                  <a:pos x="101" y="265"/>
                </a:cxn>
                <a:cxn ang="0">
                  <a:pos x="101" y="274"/>
                </a:cxn>
                <a:cxn ang="0">
                  <a:pos x="95" y="293"/>
                </a:cxn>
                <a:cxn ang="0">
                  <a:pos x="92" y="306"/>
                </a:cxn>
                <a:cxn ang="0">
                  <a:pos x="69" y="287"/>
                </a:cxn>
                <a:cxn ang="0">
                  <a:pos x="74" y="274"/>
                </a:cxn>
                <a:cxn ang="0">
                  <a:pos x="77" y="261"/>
                </a:cxn>
                <a:cxn ang="0">
                  <a:pos x="80" y="249"/>
                </a:cxn>
                <a:cxn ang="0">
                  <a:pos x="83" y="236"/>
                </a:cxn>
                <a:cxn ang="0">
                  <a:pos x="80" y="222"/>
                </a:cxn>
                <a:cxn ang="0">
                  <a:pos x="77" y="209"/>
                </a:cxn>
                <a:cxn ang="0">
                  <a:pos x="71" y="196"/>
                </a:cxn>
                <a:cxn ang="0">
                  <a:pos x="65" y="190"/>
                </a:cxn>
                <a:cxn ang="0">
                  <a:pos x="54" y="180"/>
                </a:cxn>
                <a:cxn ang="0">
                  <a:pos x="42" y="168"/>
                </a:cxn>
                <a:cxn ang="0">
                  <a:pos x="30" y="155"/>
                </a:cxn>
                <a:cxn ang="0">
                  <a:pos x="20" y="142"/>
                </a:cxn>
                <a:cxn ang="0">
                  <a:pos x="12" y="123"/>
                </a:cxn>
                <a:cxn ang="0">
                  <a:pos x="3" y="110"/>
                </a:cxn>
                <a:cxn ang="0">
                  <a:pos x="0" y="100"/>
                </a:cxn>
                <a:cxn ang="0">
                  <a:pos x="0" y="84"/>
                </a:cxn>
                <a:cxn ang="0">
                  <a:pos x="0" y="61"/>
                </a:cxn>
                <a:cxn ang="0">
                  <a:pos x="0" y="48"/>
                </a:cxn>
                <a:cxn ang="0">
                  <a:pos x="3" y="32"/>
                </a:cxn>
                <a:cxn ang="0">
                  <a:pos x="6" y="19"/>
                </a:cxn>
                <a:cxn ang="0">
                  <a:pos x="6" y="10"/>
                </a:cxn>
                <a:cxn ang="0">
                  <a:pos x="12" y="0"/>
                </a:cxn>
                <a:cxn ang="0">
                  <a:pos x="50" y="3"/>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4" name="Freeform 56"/>
            <p:cNvSpPr>
              <a:spLocks/>
            </p:cNvSpPr>
            <p:nvPr/>
          </p:nvSpPr>
          <p:spPr bwMode="ltGray">
            <a:xfrm>
              <a:off x="5643" y="2518"/>
              <a:ext cx="102" cy="312"/>
            </a:xfrm>
            <a:custGeom>
              <a:avLst/>
              <a:gdLst/>
              <a:ahLst/>
              <a:cxnLst>
                <a:cxn ang="0">
                  <a:pos x="51" y="6"/>
                </a:cxn>
                <a:cxn ang="0">
                  <a:pos x="47" y="16"/>
                </a:cxn>
                <a:cxn ang="0">
                  <a:pos x="44" y="19"/>
                </a:cxn>
                <a:cxn ang="0">
                  <a:pos x="44" y="26"/>
                </a:cxn>
                <a:cxn ang="0">
                  <a:pos x="39" y="43"/>
                </a:cxn>
                <a:cxn ang="0">
                  <a:pos x="30" y="65"/>
                </a:cxn>
                <a:cxn ang="0">
                  <a:pos x="24" y="81"/>
                </a:cxn>
                <a:cxn ang="0">
                  <a:pos x="21" y="97"/>
                </a:cxn>
                <a:cxn ang="0">
                  <a:pos x="21" y="110"/>
                </a:cxn>
                <a:cxn ang="0">
                  <a:pos x="21" y="120"/>
                </a:cxn>
                <a:cxn ang="0">
                  <a:pos x="24" y="133"/>
                </a:cxn>
                <a:cxn ang="0">
                  <a:pos x="27" y="140"/>
                </a:cxn>
                <a:cxn ang="0">
                  <a:pos x="36" y="152"/>
                </a:cxn>
                <a:cxn ang="0">
                  <a:pos x="44" y="165"/>
                </a:cxn>
                <a:cxn ang="0">
                  <a:pos x="57" y="178"/>
                </a:cxn>
                <a:cxn ang="0">
                  <a:pos x="77" y="201"/>
                </a:cxn>
                <a:cxn ang="0">
                  <a:pos x="89" y="221"/>
                </a:cxn>
                <a:cxn ang="0">
                  <a:pos x="95" y="230"/>
                </a:cxn>
                <a:cxn ang="0">
                  <a:pos x="98" y="240"/>
                </a:cxn>
                <a:cxn ang="0">
                  <a:pos x="101" y="256"/>
                </a:cxn>
                <a:cxn ang="0">
                  <a:pos x="101" y="269"/>
                </a:cxn>
                <a:cxn ang="0">
                  <a:pos x="98" y="279"/>
                </a:cxn>
                <a:cxn ang="0">
                  <a:pos x="95" y="298"/>
                </a:cxn>
                <a:cxn ang="0">
                  <a:pos x="89" y="311"/>
                </a:cxn>
                <a:cxn ang="0">
                  <a:pos x="69" y="292"/>
                </a:cxn>
                <a:cxn ang="0">
                  <a:pos x="74" y="279"/>
                </a:cxn>
                <a:cxn ang="0">
                  <a:pos x="77" y="265"/>
                </a:cxn>
                <a:cxn ang="0">
                  <a:pos x="81" y="253"/>
                </a:cxn>
                <a:cxn ang="0">
                  <a:pos x="81" y="240"/>
                </a:cxn>
                <a:cxn ang="0">
                  <a:pos x="81" y="227"/>
                </a:cxn>
                <a:cxn ang="0">
                  <a:pos x="74" y="211"/>
                </a:cxn>
                <a:cxn ang="0">
                  <a:pos x="71" y="201"/>
                </a:cxn>
                <a:cxn ang="0">
                  <a:pos x="66" y="195"/>
                </a:cxn>
                <a:cxn ang="0">
                  <a:pos x="54" y="184"/>
                </a:cxn>
                <a:cxn ang="0">
                  <a:pos x="39" y="168"/>
                </a:cxn>
                <a:cxn ang="0">
                  <a:pos x="27" y="156"/>
                </a:cxn>
                <a:cxn ang="0">
                  <a:pos x="21" y="146"/>
                </a:cxn>
                <a:cxn ang="0">
                  <a:pos x="12" y="127"/>
                </a:cxn>
                <a:cxn ang="0">
                  <a:pos x="3" y="113"/>
                </a:cxn>
                <a:cxn ang="0">
                  <a:pos x="0" y="103"/>
                </a:cxn>
                <a:cxn ang="0">
                  <a:pos x="0" y="84"/>
                </a:cxn>
                <a:cxn ang="0">
                  <a:pos x="0" y="65"/>
                </a:cxn>
                <a:cxn ang="0">
                  <a:pos x="0" y="52"/>
                </a:cxn>
                <a:cxn ang="0">
                  <a:pos x="3" y="35"/>
                </a:cxn>
                <a:cxn ang="0">
                  <a:pos x="6" y="22"/>
                </a:cxn>
                <a:cxn ang="0">
                  <a:pos x="6" y="10"/>
                </a:cxn>
                <a:cxn ang="0">
                  <a:pos x="12" y="0"/>
                </a:cxn>
                <a:cxn ang="0">
                  <a:pos x="51" y="6"/>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5" name="Freeform 57"/>
            <p:cNvSpPr>
              <a:spLocks/>
            </p:cNvSpPr>
            <p:nvPr/>
          </p:nvSpPr>
          <p:spPr bwMode="ltGray">
            <a:xfrm>
              <a:off x="5449" y="3971"/>
              <a:ext cx="103" cy="313"/>
            </a:xfrm>
            <a:custGeom>
              <a:avLst/>
              <a:gdLst/>
              <a:ahLst/>
              <a:cxnLst>
                <a:cxn ang="0">
                  <a:pos x="52" y="7"/>
                </a:cxn>
                <a:cxn ang="0">
                  <a:pos x="46" y="16"/>
                </a:cxn>
                <a:cxn ang="0">
                  <a:pos x="44" y="26"/>
                </a:cxn>
                <a:cxn ang="0">
                  <a:pos x="37" y="43"/>
                </a:cxn>
                <a:cxn ang="0">
                  <a:pos x="29" y="65"/>
                </a:cxn>
                <a:cxn ang="0">
                  <a:pos x="26" y="78"/>
                </a:cxn>
                <a:cxn ang="0">
                  <a:pos x="23" y="97"/>
                </a:cxn>
                <a:cxn ang="0">
                  <a:pos x="23" y="110"/>
                </a:cxn>
                <a:cxn ang="0">
                  <a:pos x="23" y="121"/>
                </a:cxn>
                <a:cxn ang="0">
                  <a:pos x="23" y="134"/>
                </a:cxn>
                <a:cxn ang="0">
                  <a:pos x="29" y="140"/>
                </a:cxn>
                <a:cxn ang="0">
                  <a:pos x="37" y="153"/>
                </a:cxn>
                <a:cxn ang="0">
                  <a:pos x="46" y="166"/>
                </a:cxn>
                <a:cxn ang="0">
                  <a:pos x="58" y="178"/>
                </a:cxn>
                <a:cxn ang="0">
                  <a:pos x="78" y="202"/>
                </a:cxn>
                <a:cxn ang="0">
                  <a:pos x="90" y="218"/>
                </a:cxn>
                <a:cxn ang="0">
                  <a:pos x="96" y="231"/>
                </a:cxn>
                <a:cxn ang="0">
                  <a:pos x="98" y="240"/>
                </a:cxn>
                <a:cxn ang="0">
                  <a:pos x="98" y="256"/>
                </a:cxn>
                <a:cxn ang="0">
                  <a:pos x="102" y="266"/>
                </a:cxn>
                <a:cxn ang="0">
                  <a:pos x="98" y="280"/>
                </a:cxn>
                <a:cxn ang="0">
                  <a:pos x="96" y="299"/>
                </a:cxn>
                <a:cxn ang="0">
                  <a:pos x="90" y="312"/>
                </a:cxn>
                <a:cxn ang="0">
                  <a:pos x="69" y="292"/>
                </a:cxn>
                <a:cxn ang="0">
                  <a:pos x="76" y="280"/>
                </a:cxn>
                <a:cxn ang="0">
                  <a:pos x="78" y="266"/>
                </a:cxn>
                <a:cxn ang="0">
                  <a:pos x="81" y="253"/>
                </a:cxn>
                <a:cxn ang="0">
                  <a:pos x="81" y="240"/>
                </a:cxn>
                <a:cxn ang="0">
                  <a:pos x="81" y="227"/>
                </a:cxn>
                <a:cxn ang="0">
                  <a:pos x="76" y="211"/>
                </a:cxn>
                <a:cxn ang="0">
                  <a:pos x="73" y="202"/>
                </a:cxn>
                <a:cxn ang="0">
                  <a:pos x="64" y="194"/>
                </a:cxn>
                <a:cxn ang="0">
                  <a:pos x="55" y="185"/>
                </a:cxn>
                <a:cxn ang="0">
                  <a:pos x="40" y="169"/>
                </a:cxn>
                <a:cxn ang="0">
                  <a:pos x="29" y="156"/>
                </a:cxn>
                <a:cxn ang="0">
                  <a:pos x="23" y="146"/>
                </a:cxn>
                <a:cxn ang="0">
                  <a:pos x="11" y="127"/>
                </a:cxn>
                <a:cxn ang="0">
                  <a:pos x="5" y="110"/>
                </a:cxn>
                <a:cxn ang="0">
                  <a:pos x="3" y="104"/>
                </a:cxn>
                <a:cxn ang="0">
                  <a:pos x="0" y="85"/>
                </a:cxn>
                <a:cxn ang="0">
                  <a:pos x="0" y="65"/>
                </a:cxn>
                <a:cxn ang="0">
                  <a:pos x="3" y="49"/>
                </a:cxn>
                <a:cxn ang="0">
                  <a:pos x="3" y="36"/>
                </a:cxn>
                <a:cxn ang="0">
                  <a:pos x="5" y="23"/>
                </a:cxn>
                <a:cxn ang="0">
                  <a:pos x="8" y="10"/>
                </a:cxn>
                <a:cxn ang="0">
                  <a:pos x="11" y="0"/>
                </a:cxn>
                <a:cxn ang="0">
                  <a:pos x="52" y="7"/>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6" name="Freeform 58"/>
            <p:cNvSpPr>
              <a:spLocks/>
            </p:cNvSpPr>
            <p:nvPr/>
          </p:nvSpPr>
          <p:spPr bwMode="ltGray">
            <a:xfrm>
              <a:off x="1045" y="390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7" name="Freeform 59"/>
            <p:cNvSpPr>
              <a:spLocks/>
            </p:cNvSpPr>
            <p:nvPr/>
          </p:nvSpPr>
          <p:spPr bwMode="ltGray">
            <a:xfrm>
              <a:off x="3307" y="0"/>
              <a:ext cx="102" cy="312"/>
            </a:xfrm>
            <a:custGeom>
              <a:avLst/>
              <a:gdLst/>
              <a:ahLst/>
              <a:cxnLst>
                <a:cxn ang="0">
                  <a:pos x="52" y="7"/>
                </a:cxn>
                <a:cxn ang="0">
                  <a:pos x="50" y="16"/>
                </a:cxn>
                <a:cxn ang="0">
                  <a:pos x="46" y="16"/>
                </a:cxn>
                <a:cxn ang="0">
                  <a:pos x="46" y="26"/>
                </a:cxn>
                <a:cxn ang="0">
                  <a:pos x="38" y="43"/>
                </a:cxn>
                <a:cxn ang="0">
                  <a:pos x="32" y="65"/>
                </a:cxn>
                <a:cxn ang="0">
                  <a:pos x="26" y="78"/>
                </a:cxn>
                <a:cxn ang="0">
                  <a:pos x="23" y="97"/>
                </a:cxn>
                <a:cxn ang="0">
                  <a:pos x="23" y="110"/>
                </a:cxn>
                <a:cxn ang="0">
                  <a:pos x="23" y="121"/>
                </a:cxn>
                <a:cxn ang="0">
                  <a:pos x="26" y="130"/>
                </a:cxn>
                <a:cxn ang="0">
                  <a:pos x="29" y="140"/>
                </a:cxn>
                <a:cxn ang="0">
                  <a:pos x="38" y="153"/>
                </a:cxn>
                <a:cxn ang="0">
                  <a:pos x="46" y="162"/>
                </a:cxn>
                <a:cxn ang="0">
                  <a:pos x="58" y="178"/>
                </a:cxn>
                <a:cxn ang="0">
                  <a:pos x="78" y="202"/>
                </a:cxn>
                <a:cxn ang="0">
                  <a:pos x="89" y="218"/>
                </a:cxn>
                <a:cxn ang="0">
                  <a:pos x="96" y="227"/>
                </a:cxn>
                <a:cxn ang="0">
                  <a:pos x="98" y="240"/>
                </a:cxn>
                <a:cxn ang="0">
                  <a:pos x="101" y="253"/>
                </a:cxn>
                <a:cxn ang="0">
                  <a:pos x="101" y="269"/>
                </a:cxn>
                <a:cxn ang="0">
                  <a:pos x="98" y="279"/>
                </a:cxn>
                <a:cxn ang="0">
                  <a:pos x="96" y="295"/>
                </a:cxn>
                <a:cxn ang="0">
                  <a:pos x="89" y="311"/>
                </a:cxn>
                <a:cxn ang="0">
                  <a:pos x="69" y="292"/>
                </a:cxn>
                <a:cxn ang="0">
                  <a:pos x="75" y="279"/>
                </a:cxn>
                <a:cxn ang="0">
                  <a:pos x="78" y="266"/>
                </a:cxn>
                <a:cxn ang="0">
                  <a:pos x="81" y="253"/>
                </a:cxn>
                <a:cxn ang="0">
                  <a:pos x="81" y="237"/>
                </a:cxn>
                <a:cxn ang="0">
                  <a:pos x="81" y="227"/>
                </a:cxn>
                <a:cxn ang="0">
                  <a:pos x="75" y="211"/>
                </a:cxn>
                <a:cxn ang="0">
                  <a:pos x="72" y="202"/>
                </a:cxn>
                <a:cxn ang="0">
                  <a:pos x="67" y="191"/>
                </a:cxn>
                <a:cxn ang="0">
                  <a:pos x="55" y="181"/>
                </a:cxn>
                <a:cxn ang="0">
                  <a:pos x="41" y="169"/>
                </a:cxn>
                <a:cxn ang="0">
                  <a:pos x="29" y="156"/>
                </a:cxn>
                <a:cxn ang="0">
                  <a:pos x="23" y="146"/>
                </a:cxn>
                <a:cxn ang="0">
                  <a:pos x="14" y="127"/>
                </a:cxn>
                <a:cxn ang="0">
                  <a:pos x="6" y="110"/>
                </a:cxn>
                <a:cxn ang="0">
                  <a:pos x="3" y="104"/>
                </a:cxn>
                <a:cxn ang="0">
                  <a:pos x="0" y="84"/>
                </a:cxn>
                <a:cxn ang="0">
                  <a:pos x="0" y="62"/>
                </a:cxn>
                <a:cxn ang="0">
                  <a:pos x="3" y="49"/>
                </a:cxn>
                <a:cxn ang="0">
                  <a:pos x="6" y="35"/>
                </a:cxn>
                <a:cxn ang="0">
                  <a:pos x="6" y="23"/>
                </a:cxn>
                <a:cxn ang="0">
                  <a:pos x="9" y="10"/>
                </a:cxn>
                <a:cxn ang="0">
                  <a:pos x="14" y="0"/>
                </a:cxn>
                <a:cxn ang="0">
                  <a:pos x="52" y="7"/>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8" name="Freeform 60"/>
            <p:cNvSpPr>
              <a:spLocks/>
            </p:cNvSpPr>
            <p:nvPr/>
          </p:nvSpPr>
          <p:spPr bwMode="ltGray">
            <a:xfrm>
              <a:off x="2412" y="3901"/>
              <a:ext cx="58" cy="102"/>
            </a:xfrm>
            <a:custGeom>
              <a:avLst/>
              <a:gdLst/>
              <a:ahLst/>
              <a:cxnLst>
                <a:cxn ang="0">
                  <a:pos x="16" y="101"/>
                </a:cxn>
                <a:cxn ang="0">
                  <a:pos x="0" y="0"/>
                </a:cxn>
                <a:cxn ang="0">
                  <a:pos x="57" y="52"/>
                </a:cxn>
                <a:cxn ang="0">
                  <a:pos x="16" y="101"/>
                </a:cxn>
              </a:cxnLst>
              <a:rect l="0" t="0" r="r" b="b"/>
              <a:pathLst>
                <a:path w="58" h="102">
                  <a:moveTo>
                    <a:pt x="16" y="101"/>
                  </a:moveTo>
                  <a:lnTo>
                    <a:pt x="0" y="0"/>
                  </a:lnTo>
                  <a:lnTo>
                    <a:pt x="57" y="52"/>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09" name="Freeform 61"/>
            <p:cNvSpPr>
              <a:spLocks/>
            </p:cNvSpPr>
            <p:nvPr/>
          </p:nvSpPr>
          <p:spPr bwMode="ltGray">
            <a:xfrm>
              <a:off x="2972" y="63"/>
              <a:ext cx="56" cy="102"/>
            </a:xfrm>
            <a:custGeom>
              <a:avLst/>
              <a:gdLst/>
              <a:ahLst/>
              <a:cxnLst>
                <a:cxn ang="0">
                  <a:pos x="14" y="101"/>
                </a:cxn>
                <a:cxn ang="0">
                  <a:pos x="0" y="0"/>
                </a:cxn>
                <a:cxn ang="0">
                  <a:pos x="55" y="51"/>
                </a:cxn>
                <a:cxn ang="0">
                  <a:pos x="14" y="101"/>
                </a:cxn>
              </a:cxnLst>
              <a:rect l="0" t="0" r="r" b="b"/>
              <a:pathLst>
                <a:path w="56" h="102">
                  <a:moveTo>
                    <a:pt x="14" y="101"/>
                  </a:moveTo>
                  <a:lnTo>
                    <a:pt x="0" y="0"/>
                  </a:lnTo>
                  <a:lnTo>
                    <a:pt x="55" y="51"/>
                  </a:lnTo>
                  <a:lnTo>
                    <a:pt x="14"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0" name="Freeform 62"/>
            <p:cNvSpPr>
              <a:spLocks/>
            </p:cNvSpPr>
            <p:nvPr/>
          </p:nvSpPr>
          <p:spPr bwMode="ltGray">
            <a:xfrm>
              <a:off x="212" y="884"/>
              <a:ext cx="59" cy="101"/>
            </a:xfrm>
            <a:custGeom>
              <a:avLst/>
              <a:gdLst/>
              <a:ahLst/>
              <a:cxnLst>
                <a:cxn ang="0">
                  <a:pos x="16" y="100"/>
                </a:cxn>
                <a:cxn ang="0">
                  <a:pos x="0" y="0"/>
                </a:cxn>
                <a:cxn ang="0">
                  <a:pos x="58" y="51"/>
                </a:cxn>
                <a:cxn ang="0">
                  <a:pos x="16" y="100"/>
                </a:cxn>
              </a:cxnLst>
              <a:rect l="0" t="0" r="r" b="b"/>
              <a:pathLst>
                <a:path w="59" h="101">
                  <a:moveTo>
                    <a:pt x="16" y="100"/>
                  </a:moveTo>
                  <a:lnTo>
                    <a:pt x="0" y="0"/>
                  </a:lnTo>
                  <a:lnTo>
                    <a:pt x="58" y="51"/>
                  </a:lnTo>
                  <a:lnTo>
                    <a:pt x="16" y="10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1" name="Freeform 63"/>
            <p:cNvSpPr>
              <a:spLocks/>
            </p:cNvSpPr>
            <p:nvPr/>
          </p:nvSpPr>
          <p:spPr bwMode="ltGray">
            <a:xfrm>
              <a:off x="1452" y="115"/>
              <a:ext cx="53" cy="68"/>
            </a:xfrm>
            <a:custGeom>
              <a:avLst/>
              <a:gdLst/>
              <a:ahLst/>
              <a:cxnLst>
                <a:cxn ang="0">
                  <a:pos x="30" y="0"/>
                </a:cxn>
                <a:cxn ang="0">
                  <a:pos x="0" y="18"/>
                </a:cxn>
                <a:cxn ang="0">
                  <a:pos x="14" y="67"/>
                </a:cxn>
                <a:cxn ang="0">
                  <a:pos x="52" y="42"/>
                </a:cxn>
                <a:cxn ang="0">
                  <a:pos x="30" y="0"/>
                </a:cxn>
              </a:cxnLst>
              <a:rect l="0" t="0" r="r" b="b"/>
              <a:pathLst>
                <a:path w="53" h="68">
                  <a:moveTo>
                    <a:pt x="30" y="0"/>
                  </a:moveTo>
                  <a:lnTo>
                    <a:pt x="0" y="18"/>
                  </a:lnTo>
                  <a:lnTo>
                    <a:pt x="14" y="67"/>
                  </a:lnTo>
                  <a:lnTo>
                    <a:pt x="52"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2" name="Freeform 64"/>
            <p:cNvSpPr>
              <a:spLocks/>
            </p:cNvSpPr>
            <p:nvPr/>
          </p:nvSpPr>
          <p:spPr bwMode="ltGray">
            <a:xfrm>
              <a:off x="4571" y="216"/>
              <a:ext cx="55" cy="66"/>
            </a:xfrm>
            <a:custGeom>
              <a:avLst/>
              <a:gdLst/>
              <a:ahLst/>
              <a:cxnLst>
                <a:cxn ang="0">
                  <a:pos x="30" y="0"/>
                </a:cxn>
                <a:cxn ang="0">
                  <a:pos x="0" y="18"/>
                </a:cxn>
                <a:cxn ang="0">
                  <a:pos x="16" y="65"/>
                </a:cxn>
                <a:cxn ang="0">
                  <a:pos x="54" y="42"/>
                </a:cxn>
                <a:cxn ang="0">
                  <a:pos x="30" y="0"/>
                </a:cxn>
              </a:cxnLst>
              <a:rect l="0" t="0" r="r" b="b"/>
              <a:pathLst>
                <a:path w="55" h="66">
                  <a:moveTo>
                    <a:pt x="30" y="0"/>
                  </a:moveTo>
                  <a:lnTo>
                    <a:pt x="0" y="18"/>
                  </a:lnTo>
                  <a:lnTo>
                    <a:pt x="16" y="65"/>
                  </a:lnTo>
                  <a:lnTo>
                    <a:pt x="54"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3" name="Freeform 65"/>
            <p:cNvSpPr>
              <a:spLocks/>
            </p:cNvSpPr>
            <p:nvPr/>
          </p:nvSpPr>
          <p:spPr bwMode="ltGray">
            <a:xfrm>
              <a:off x="5490" y="2335"/>
              <a:ext cx="57" cy="69"/>
            </a:xfrm>
            <a:custGeom>
              <a:avLst/>
              <a:gdLst/>
              <a:ahLst/>
              <a:cxnLst>
                <a:cxn ang="0">
                  <a:pos x="31" y="0"/>
                </a:cxn>
                <a:cxn ang="0">
                  <a:pos x="0" y="21"/>
                </a:cxn>
                <a:cxn ang="0">
                  <a:pos x="17" y="68"/>
                </a:cxn>
                <a:cxn ang="0">
                  <a:pos x="56" y="44"/>
                </a:cxn>
                <a:cxn ang="0">
                  <a:pos x="31" y="0"/>
                </a:cxn>
              </a:cxnLst>
              <a:rect l="0" t="0" r="r" b="b"/>
              <a:pathLst>
                <a:path w="57" h="69">
                  <a:moveTo>
                    <a:pt x="31" y="0"/>
                  </a:moveTo>
                  <a:lnTo>
                    <a:pt x="0" y="21"/>
                  </a:lnTo>
                  <a:lnTo>
                    <a:pt x="17" y="68"/>
                  </a:lnTo>
                  <a:lnTo>
                    <a:pt x="56" y="44"/>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4" name="Freeform 66"/>
            <p:cNvSpPr>
              <a:spLocks/>
            </p:cNvSpPr>
            <p:nvPr/>
          </p:nvSpPr>
          <p:spPr bwMode="ltGray">
            <a:xfrm>
              <a:off x="5631" y="1402"/>
              <a:ext cx="58" cy="65"/>
            </a:xfrm>
            <a:custGeom>
              <a:avLst/>
              <a:gdLst/>
              <a:ahLst/>
              <a:cxnLst>
                <a:cxn ang="0">
                  <a:pos x="31" y="0"/>
                </a:cxn>
                <a:cxn ang="0">
                  <a:pos x="0" y="17"/>
                </a:cxn>
                <a:cxn ang="0">
                  <a:pos x="17" y="64"/>
                </a:cxn>
                <a:cxn ang="0">
                  <a:pos x="57" y="41"/>
                </a:cxn>
                <a:cxn ang="0">
                  <a:pos x="31" y="0"/>
                </a:cxn>
              </a:cxnLst>
              <a:rect l="0" t="0" r="r" b="b"/>
              <a:pathLst>
                <a:path w="58" h="65">
                  <a:moveTo>
                    <a:pt x="31" y="0"/>
                  </a:moveTo>
                  <a:lnTo>
                    <a:pt x="0" y="17"/>
                  </a:lnTo>
                  <a:lnTo>
                    <a:pt x="17" y="64"/>
                  </a:lnTo>
                  <a:lnTo>
                    <a:pt x="57"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5" name="Freeform 67"/>
            <p:cNvSpPr>
              <a:spLocks/>
            </p:cNvSpPr>
            <p:nvPr/>
          </p:nvSpPr>
          <p:spPr bwMode="ltGray">
            <a:xfrm>
              <a:off x="0" y="1366"/>
              <a:ext cx="60" cy="102"/>
            </a:xfrm>
            <a:custGeom>
              <a:avLst/>
              <a:gdLst/>
              <a:ahLst/>
              <a:cxnLst>
                <a:cxn ang="0">
                  <a:pos x="17" y="101"/>
                </a:cxn>
                <a:cxn ang="0">
                  <a:pos x="0" y="0"/>
                </a:cxn>
                <a:cxn ang="0">
                  <a:pos x="59" y="52"/>
                </a:cxn>
                <a:cxn ang="0">
                  <a:pos x="17" y="101"/>
                </a:cxn>
              </a:cxnLst>
              <a:rect l="0" t="0" r="r" b="b"/>
              <a:pathLst>
                <a:path w="60" h="102">
                  <a:moveTo>
                    <a:pt x="17" y="101"/>
                  </a:moveTo>
                  <a:lnTo>
                    <a:pt x="0" y="0"/>
                  </a:lnTo>
                  <a:lnTo>
                    <a:pt x="59" y="52"/>
                  </a:lnTo>
                  <a:lnTo>
                    <a:pt x="17"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6" name="Freeform 68"/>
            <p:cNvSpPr>
              <a:spLocks/>
            </p:cNvSpPr>
            <p:nvPr/>
          </p:nvSpPr>
          <p:spPr bwMode="ltGray">
            <a:xfrm>
              <a:off x="196" y="1205"/>
              <a:ext cx="59" cy="105"/>
            </a:xfrm>
            <a:custGeom>
              <a:avLst/>
              <a:gdLst/>
              <a:ahLst/>
              <a:cxnLst>
                <a:cxn ang="0">
                  <a:pos x="17" y="104"/>
                </a:cxn>
                <a:cxn ang="0">
                  <a:pos x="0" y="0"/>
                </a:cxn>
                <a:cxn ang="0">
                  <a:pos x="58" y="54"/>
                </a:cxn>
                <a:cxn ang="0">
                  <a:pos x="17" y="104"/>
                </a:cxn>
              </a:cxnLst>
              <a:rect l="0" t="0" r="r" b="b"/>
              <a:pathLst>
                <a:path w="59" h="105">
                  <a:moveTo>
                    <a:pt x="17" y="104"/>
                  </a:moveTo>
                  <a:lnTo>
                    <a:pt x="0" y="0"/>
                  </a:lnTo>
                  <a:lnTo>
                    <a:pt x="58" y="54"/>
                  </a:lnTo>
                  <a:lnTo>
                    <a:pt x="17" y="1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7" name="Freeform 69"/>
            <p:cNvSpPr>
              <a:spLocks/>
            </p:cNvSpPr>
            <p:nvPr/>
          </p:nvSpPr>
          <p:spPr bwMode="ltGray">
            <a:xfrm>
              <a:off x="373" y="78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18" name="Rectangle 70"/>
            <p:cNvSpPr>
              <a:spLocks noChangeArrowheads="1"/>
            </p:cNvSpPr>
            <p:nvPr/>
          </p:nvSpPr>
          <p:spPr bwMode="ltGray">
            <a:xfrm>
              <a:off x="2057" y="705"/>
              <a:ext cx="62" cy="6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119" name="Freeform 71"/>
            <p:cNvSpPr>
              <a:spLocks/>
            </p:cNvSpPr>
            <p:nvPr/>
          </p:nvSpPr>
          <p:spPr bwMode="ltGray">
            <a:xfrm>
              <a:off x="4372" y="448"/>
              <a:ext cx="99" cy="311"/>
            </a:xfrm>
            <a:custGeom>
              <a:avLst/>
              <a:gdLst/>
              <a:ahLst/>
              <a:cxnLst>
                <a:cxn ang="0">
                  <a:pos x="49" y="304"/>
                </a:cxn>
                <a:cxn ang="0">
                  <a:pos x="52" y="294"/>
                </a:cxn>
                <a:cxn ang="0">
                  <a:pos x="55" y="288"/>
                </a:cxn>
                <a:cxn ang="0">
                  <a:pos x="60" y="272"/>
                </a:cxn>
                <a:cxn ang="0">
                  <a:pos x="69" y="245"/>
                </a:cxn>
                <a:cxn ang="0">
                  <a:pos x="72" y="232"/>
                </a:cxn>
                <a:cxn ang="0">
                  <a:pos x="75" y="213"/>
                </a:cxn>
                <a:cxn ang="0">
                  <a:pos x="75" y="203"/>
                </a:cxn>
                <a:cxn ang="0">
                  <a:pos x="75" y="191"/>
                </a:cxn>
                <a:cxn ang="0">
                  <a:pos x="75" y="181"/>
                </a:cxn>
                <a:cxn ang="0">
                  <a:pos x="69" y="171"/>
                </a:cxn>
                <a:cxn ang="0">
                  <a:pos x="64" y="162"/>
                </a:cxn>
                <a:cxn ang="0">
                  <a:pos x="52" y="148"/>
                </a:cxn>
                <a:cxn ang="0">
                  <a:pos x="40" y="135"/>
                </a:cxn>
                <a:cxn ang="0">
                  <a:pos x="23" y="110"/>
                </a:cxn>
                <a:cxn ang="0">
                  <a:pos x="9" y="94"/>
                </a:cxn>
                <a:cxn ang="0">
                  <a:pos x="3" y="84"/>
                </a:cxn>
                <a:cxn ang="0">
                  <a:pos x="0" y="74"/>
                </a:cxn>
                <a:cxn ang="0">
                  <a:pos x="0" y="58"/>
                </a:cxn>
                <a:cxn ang="0">
                  <a:pos x="0" y="45"/>
                </a:cxn>
                <a:cxn ang="0">
                  <a:pos x="0" y="32"/>
                </a:cxn>
                <a:cxn ang="0">
                  <a:pos x="6" y="16"/>
                </a:cxn>
                <a:cxn ang="0">
                  <a:pos x="9" y="0"/>
                </a:cxn>
                <a:cxn ang="0">
                  <a:pos x="29" y="22"/>
                </a:cxn>
                <a:cxn ang="0">
                  <a:pos x="26" y="32"/>
                </a:cxn>
                <a:cxn ang="0">
                  <a:pos x="21" y="48"/>
                </a:cxn>
                <a:cxn ang="0">
                  <a:pos x="17" y="62"/>
                </a:cxn>
                <a:cxn ang="0">
                  <a:pos x="17" y="74"/>
                </a:cxn>
                <a:cxn ang="0">
                  <a:pos x="17" y="84"/>
                </a:cxn>
                <a:cxn ang="0">
                  <a:pos x="23" y="100"/>
                </a:cxn>
                <a:cxn ang="0">
                  <a:pos x="26" y="110"/>
                </a:cxn>
                <a:cxn ang="0">
                  <a:pos x="35" y="119"/>
                </a:cxn>
                <a:cxn ang="0">
                  <a:pos x="43" y="129"/>
                </a:cxn>
                <a:cxn ang="0">
                  <a:pos x="58" y="142"/>
                </a:cxn>
                <a:cxn ang="0">
                  <a:pos x="69" y="154"/>
                </a:cxn>
                <a:cxn ang="0">
                  <a:pos x="75" y="168"/>
                </a:cxn>
                <a:cxn ang="0">
                  <a:pos x="86" y="187"/>
                </a:cxn>
                <a:cxn ang="0">
                  <a:pos x="95" y="200"/>
                </a:cxn>
                <a:cxn ang="0">
                  <a:pos x="95" y="210"/>
                </a:cxn>
                <a:cxn ang="0">
                  <a:pos x="98" y="226"/>
                </a:cxn>
                <a:cxn ang="0">
                  <a:pos x="98" y="248"/>
                </a:cxn>
                <a:cxn ang="0">
                  <a:pos x="95" y="262"/>
                </a:cxn>
                <a:cxn ang="0">
                  <a:pos x="95" y="278"/>
                </a:cxn>
                <a:cxn ang="0">
                  <a:pos x="93" y="288"/>
                </a:cxn>
                <a:cxn ang="0">
                  <a:pos x="89" y="300"/>
                </a:cxn>
                <a:cxn ang="0">
                  <a:pos x="86" y="310"/>
                </a:cxn>
                <a:cxn ang="0">
                  <a:pos x="49" y="304"/>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0" name="Freeform 72"/>
            <p:cNvSpPr>
              <a:spLocks/>
            </p:cNvSpPr>
            <p:nvPr/>
          </p:nvSpPr>
          <p:spPr bwMode="ltGray">
            <a:xfrm>
              <a:off x="1612" y="482"/>
              <a:ext cx="228" cy="116"/>
            </a:xfrm>
            <a:custGeom>
              <a:avLst/>
              <a:gdLst/>
              <a:ahLst/>
              <a:cxnLst>
                <a:cxn ang="0">
                  <a:pos x="227" y="112"/>
                </a:cxn>
                <a:cxn ang="0">
                  <a:pos x="220" y="115"/>
                </a:cxn>
                <a:cxn ang="0">
                  <a:pos x="209" y="115"/>
                </a:cxn>
                <a:cxn ang="0">
                  <a:pos x="200" y="115"/>
                </a:cxn>
                <a:cxn ang="0">
                  <a:pos x="187" y="112"/>
                </a:cxn>
                <a:cxn ang="0">
                  <a:pos x="179" y="108"/>
                </a:cxn>
                <a:cxn ang="0">
                  <a:pos x="169" y="105"/>
                </a:cxn>
                <a:cxn ang="0">
                  <a:pos x="164" y="100"/>
                </a:cxn>
                <a:cxn ang="0">
                  <a:pos x="157" y="90"/>
                </a:cxn>
                <a:cxn ang="0">
                  <a:pos x="151" y="84"/>
                </a:cxn>
                <a:cxn ang="0">
                  <a:pos x="148" y="77"/>
                </a:cxn>
                <a:cxn ang="0">
                  <a:pos x="145" y="72"/>
                </a:cxn>
                <a:cxn ang="0">
                  <a:pos x="133" y="56"/>
                </a:cxn>
                <a:cxn ang="0">
                  <a:pos x="118" y="41"/>
                </a:cxn>
                <a:cxn ang="0">
                  <a:pos x="112" y="35"/>
                </a:cxn>
                <a:cxn ang="0">
                  <a:pos x="96" y="31"/>
                </a:cxn>
                <a:cxn ang="0">
                  <a:pos x="84" y="25"/>
                </a:cxn>
                <a:cxn ang="0">
                  <a:pos x="73" y="22"/>
                </a:cxn>
                <a:cxn ang="0">
                  <a:pos x="63" y="19"/>
                </a:cxn>
                <a:cxn ang="0">
                  <a:pos x="51" y="22"/>
                </a:cxn>
                <a:cxn ang="0">
                  <a:pos x="36" y="25"/>
                </a:cxn>
                <a:cxn ang="0">
                  <a:pos x="21" y="31"/>
                </a:cxn>
                <a:cxn ang="0">
                  <a:pos x="15" y="38"/>
                </a:cxn>
                <a:cxn ang="0">
                  <a:pos x="9" y="43"/>
                </a:cxn>
                <a:cxn ang="0">
                  <a:pos x="0" y="13"/>
                </a:cxn>
                <a:cxn ang="0">
                  <a:pos x="6" y="10"/>
                </a:cxn>
                <a:cxn ang="0">
                  <a:pos x="21" y="4"/>
                </a:cxn>
                <a:cxn ang="0">
                  <a:pos x="33" y="0"/>
                </a:cxn>
                <a:cxn ang="0">
                  <a:pos x="48" y="0"/>
                </a:cxn>
                <a:cxn ang="0">
                  <a:pos x="61" y="0"/>
                </a:cxn>
                <a:cxn ang="0">
                  <a:pos x="73" y="4"/>
                </a:cxn>
                <a:cxn ang="0">
                  <a:pos x="88" y="10"/>
                </a:cxn>
                <a:cxn ang="0">
                  <a:pos x="96" y="13"/>
                </a:cxn>
                <a:cxn ang="0">
                  <a:pos x="103" y="19"/>
                </a:cxn>
                <a:cxn ang="0">
                  <a:pos x="118" y="31"/>
                </a:cxn>
                <a:cxn ang="0">
                  <a:pos x="130" y="43"/>
                </a:cxn>
                <a:cxn ang="0">
                  <a:pos x="139" y="56"/>
                </a:cxn>
                <a:cxn ang="0">
                  <a:pos x="148" y="69"/>
                </a:cxn>
                <a:cxn ang="0">
                  <a:pos x="157" y="74"/>
                </a:cxn>
                <a:cxn ang="0">
                  <a:pos x="166" y="84"/>
                </a:cxn>
                <a:cxn ang="0">
                  <a:pos x="175" y="87"/>
                </a:cxn>
                <a:cxn ang="0">
                  <a:pos x="184" y="90"/>
                </a:cxn>
                <a:cxn ang="0">
                  <a:pos x="194" y="90"/>
                </a:cxn>
                <a:cxn ang="0">
                  <a:pos x="202" y="90"/>
                </a:cxn>
                <a:cxn ang="0">
                  <a:pos x="209" y="87"/>
                </a:cxn>
                <a:cxn ang="0">
                  <a:pos x="220" y="81"/>
                </a:cxn>
                <a:cxn ang="0">
                  <a:pos x="227" y="112"/>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1" name="Freeform 73"/>
            <p:cNvSpPr>
              <a:spLocks/>
            </p:cNvSpPr>
            <p:nvPr/>
          </p:nvSpPr>
          <p:spPr bwMode="ltGray">
            <a:xfrm>
              <a:off x="3620" y="638"/>
              <a:ext cx="61" cy="65"/>
            </a:xfrm>
            <a:custGeom>
              <a:avLst/>
              <a:gdLst/>
              <a:ahLst/>
              <a:cxnLst>
                <a:cxn ang="0">
                  <a:pos x="20" y="0"/>
                </a:cxn>
                <a:cxn ang="0">
                  <a:pos x="0" y="44"/>
                </a:cxn>
                <a:cxn ang="0">
                  <a:pos x="40" y="64"/>
                </a:cxn>
                <a:cxn ang="0">
                  <a:pos x="60" y="20"/>
                </a:cxn>
                <a:cxn ang="0">
                  <a:pos x="20" y="0"/>
                </a:cxn>
              </a:cxnLst>
              <a:rect l="0" t="0" r="r" b="b"/>
              <a:pathLst>
                <a:path w="61" h="65">
                  <a:moveTo>
                    <a:pt x="20" y="0"/>
                  </a:moveTo>
                  <a:lnTo>
                    <a:pt x="0" y="44"/>
                  </a:lnTo>
                  <a:lnTo>
                    <a:pt x="40" y="64"/>
                  </a:lnTo>
                  <a:lnTo>
                    <a:pt x="60" y="20"/>
                  </a:lnTo>
                  <a:lnTo>
                    <a:pt x="2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2" name="Freeform 74"/>
            <p:cNvSpPr>
              <a:spLocks/>
            </p:cNvSpPr>
            <p:nvPr/>
          </p:nvSpPr>
          <p:spPr bwMode="ltGray">
            <a:xfrm>
              <a:off x="3334" y="566"/>
              <a:ext cx="59" cy="104"/>
            </a:xfrm>
            <a:custGeom>
              <a:avLst/>
              <a:gdLst/>
              <a:ahLst/>
              <a:cxnLst>
                <a:cxn ang="0">
                  <a:pos x="16" y="0"/>
                </a:cxn>
                <a:cxn ang="0">
                  <a:pos x="0" y="103"/>
                </a:cxn>
                <a:cxn ang="0">
                  <a:pos x="58" y="50"/>
                </a:cxn>
                <a:cxn ang="0">
                  <a:pos x="16" y="0"/>
                </a:cxn>
              </a:cxnLst>
              <a:rect l="0" t="0" r="r" b="b"/>
              <a:pathLst>
                <a:path w="59" h="104">
                  <a:moveTo>
                    <a:pt x="16" y="0"/>
                  </a:moveTo>
                  <a:lnTo>
                    <a:pt x="0" y="103"/>
                  </a:lnTo>
                  <a:lnTo>
                    <a:pt x="58" y="50"/>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3" name="Freeform 75"/>
            <p:cNvSpPr>
              <a:spLocks/>
            </p:cNvSpPr>
            <p:nvPr/>
          </p:nvSpPr>
          <p:spPr bwMode="ltGray">
            <a:xfrm>
              <a:off x="1460" y="635"/>
              <a:ext cx="57" cy="102"/>
            </a:xfrm>
            <a:custGeom>
              <a:avLst/>
              <a:gdLst/>
              <a:ahLst/>
              <a:cxnLst>
                <a:cxn ang="0">
                  <a:pos x="16" y="101"/>
                </a:cxn>
                <a:cxn ang="0">
                  <a:pos x="0" y="0"/>
                </a:cxn>
                <a:cxn ang="0">
                  <a:pos x="56" y="51"/>
                </a:cxn>
                <a:cxn ang="0">
                  <a:pos x="16" y="101"/>
                </a:cxn>
              </a:cxnLst>
              <a:rect l="0" t="0" r="r" b="b"/>
              <a:pathLst>
                <a:path w="57" h="102">
                  <a:moveTo>
                    <a:pt x="16" y="101"/>
                  </a:moveTo>
                  <a:lnTo>
                    <a:pt x="0" y="0"/>
                  </a:lnTo>
                  <a:lnTo>
                    <a:pt x="56" y="51"/>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4" name="Freeform 76"/>
            <p:cNvSpPr>
              <a:spLocks/>
            </p:cNvSpPr>
            <p:nvPr/>
          </p:nvSpPr>
          <p:spPr bwMode="ltGray">
            <a:xfrm>
              <a:off x="3862" y="497"/>
              <a:ext cx="158" cy="75"/>
            </a:xfrm>
            <a:custGeom>
              <a:avLst/>
              <a:gdLst/>
              <a:ahLst/>
              <a:cxnLst>
                <a:cxn ang="0">
                  <a:pos x="6" y="30"/>
                </a:cxn>
                <a:cxn ang="0">
                  <a:pos x="15" y="27"/>
                </a:cxn>
                <a:cxn ang="0">
                  <a:pos x="27" y="27"/>
                </a:cxn>
                <a:cxn ang="0">
                  <a:pos x="36" y="30"/>
                </a:cxn>
                <a:cxn ang="0">
                  <a:pos x="43" y="35"/>
                </a:cxn>
                <a:cxn ang="0">
                  <a:pos x="48" y="47"/>
                </a:cxn>
                <a:cxn ang="0">
                  <a:pos x="58" y="62"/>
                </a:cxn>
                <a:cxn ang="0">
                  <a:pos x="69" y="71"/>
                </a:cxn>
                <a:cxn ang="0">
                  <a:pos x="84" y="74"/>
                </a:cxn>
                <a:cxn ang="0">
                  <a:pos x="96" y="71"/>
                </a:cxn>
                <a:cxn ang="0">
                  <a:pos x="106" y="62"/>
                </a:cxn>
                <a:cxn ang="0">
                  <a:pos x="118" y="56"/>
                </a:cxn>
                <a:cxn ang="0">
                  <a:pos x="130" y="54"/>
                </a:cxn>
                <a:cxn ang="0">
                  <a:pos x="142" y="54"/>
                </a:cxn>
                <a:cxn ang="0">
                  <a:pos x="151" y="56"/>
                </a:cxn>
                <a:cxn ang="0">
                  <a:pos x="154" y="54"/>
                </a:cxn>
                <a:cxn ang="0">
                  <a:pos x="145" y="47"/>
                </a:cxn>
                <a:cxn ang="0">
                  <a:pos x="136" y="47"/>
                </a:cxn>
                <a:cxn ang="0">
                  <a:pos x="127" y="47"/>
                </a:cxn>
                <a:cxn ang="0">
                  <a:pos x="114" y="54"/>
                </a:cxn>
                <a:cxn ang="0">
                  <a:pos x="103" y="59"/>
                </a:cxn>
                <a:cxn ang="0">
                  <a:pos x="91" y="62"/>
                </a:cxn>
                <a:cxn ang="0">
                  <a:pos x="79" y="62"/>
                </a:cxn>
                <a:cxn ang="0">
                  <a:pos x="69" y="56"/>
                </a:cxn>
                <a:cxn ang="0">
                  <a:pos x="61" y="54"/>
                </a:cxn>
                <a:cxn ang="0">
                  <a:pos x="51" y="42"/>
                </a:cxn>
                <a:cxn ang="0">
                  <a:pos x="43" y="24"/>
                </a:cxn>
                <a:cxn ang="0">
                  <a:pos x="36" y="9"/>
                </a:cxn>
                <a:cxn ang="0">
                  <a:pos x="27" y="3"/>
                </a:cxn>
                <a:cxn ang="0">
                  <a:pos x="18" y="0"/>
                </a:cxn>
                <a:cxn ang="0">
                  <a:pos x="9" y="3"/>
                </a:cxn>
                <a:cxn ang="0">
                  <a:pos x="0" y="32"/>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5" name="Freeform 77"/>
            <p:cNvSpPr>
              <a:spLocks/>
            </p:cNvSpPr>
            <p:nvPr/>
          </p:nvSpPr>
          <p:spPr bwMode="ltGray">
            <a:xfrm>
              <a:off x="4292" y="688"/>
              <a:ext cx="57" cy="66"/>
            </a:xfrm>
            <a:custGeom>
              <a:avLst/>
              <a:gdLst/>
              <a:ahLst/>
              <a:cxnLst>
                <a:cxn ang="0">
                  <a:pos x="31" y="0"/>
                </a:cxn>
                <a:cxn ang="0">
                  <a:pos x="0" y="17"/>
                </a:cxn>
                <a:cxn ang="0">
                  <a:pos x="17" y="65"/>
                </a:cxn>
                <a:cxn ang="0">
                  <a:pos x="56" y="41"/>
                </a:cxn>
                <a:cxn ang="0">
                  <a:pos x="31" y="0"/>
                </a:cxn>
              </a:cxnLst>
              <a:rect l="0" t="0" r="r" b="b"/>
              <a:pathLst>
                <a:path w="57" h="66">
                  <a:moveTo>
                    <a:pt x="31" y="0"/>
                  </a:moveTo>
                  <a:lnTo>
                    <a:pt x="0" y="17"/>
                  </a:lnTo>
                  <a:lnTo>
                    <a:pt x="17" y="65"/>
                  </a:lnTo>
                  <a:lnTo>
                    <a:pt x="56"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6" name="Freeform 78"/>
            <p:cNvSpPr>
              <a:spLocks/>
            </p:cNvSpPr>
            <p:nvPr/>
          </p:nvSpPr>
          <p:spPr bwMode="ltGray">
            <a:xfrm>
              <a:off x="2644" y="597"/>
              <a:ext cx="59" cy="83"/>
            </a:xfrm>
            <a:custGeom>
              <a:avLst/>
              <a:gdLst/>
              <a:ahLst/>
              <a:cxnLst>
                <a:cxn ang="0">
                  <a:pos x="58" y="0"/>
                </a:cxn>
                <a:cxn ang="0">
                  <a:pos x="0" y="31"/>
                </a:cxn>
                <a:cxn ang="0">
                  <a:pos x="42" y="82"/>
                </a:cxn>
                <a:cxn ang="0">
                  <a:pos x="58" y="0"/>
                </a:cxn>
              </a:cxnLst>
              <a:rect l="0" t="0" r="r" b="b"/>
              <a:pathLst>
                <a:path w="59" h="83">
                  <a:moveTo>
                    <a:pt x="58" y="0"/>
                  </a:moveTo>
                  <a:lnTo>
                    <a:pt x="0" y="31"/>
                  </a:lnTo>
                  <a:lnTo>
                    <a:pt x="42" y="82"/>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7" name="Freeform 79"/>
            <p:cNvSpPr>
              <a:spLocks/>
            </p:cNvSpPr>
            <p:nvPr/>
          </p:nvSpPr>
          <p:spPr bwMode="ltGray">
            <a:xfrm>
              <a:off x="4563" y="666"/>
              <a:ext cx="59" cy="78"/>
            </a:xfrm>
            <a:custGeom>
              <a:avLst/>
              <a:gdLst/>
              <a:ahLst/>
              <a:cxnLst>
                <a:cxn ang="0">
                  <a:pos x="58" y="0"/>
                </a:cxn>
                <a:cxn ang="0">
                  <a:pos x="0" y="30"/>
                </a:cxn>
                <a:cxn ang="0">
                  <a:pos x="42" y="77"/>
                </a:cxn>
                <a:cxn ang="0">
                  <a:pos x="58" y="0"/>
                </a:cxn>
              </a:cxnLst>
              <a:rect l="0" t="0" r="r" b="b"/>
              <a:pathLst>
                <a:path w="59" h="78">
                  <a:moveTo>
                    <a:pt x="58" y="0"/>
                  </a:moveTo>
                  <a:lnTo>
                    <a:pt x="0" y="30"/>
                  </a:lnTo>
                  <a:lnTo>
                    <a:pt x="42" y="77"/>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8" name="Freeform 80"/>
            <p:cNvSpPr>
              <a:spLocks/>
            </p:cNvSpPr>
            <p:nvPr/>
          </p:nvSpPr>
          <p:spPr bwMode="ltGray">
            <a:xfrm>
              <a:off x="2144" y="748"/>
              <a:ext cx="231" cy="115"/>
            </a:xfrm>
            <a:custGeom>
              <a:avLst/>
              <a:gdLst/>
              <a:ahLst/>
              <a:cxnLst>
                <a:cxn ang="0">
                  <a:pos x="0" y="111"/>
                </a:cxn>
                <a:cxn ang="0">
                  <a:pos x="6" y="114"/>
                </a:cxn>
                <a:cxn ang="0">
                  <a:pos x="18" y="114"/>
                </a:cxn>
                <a:cxn ang="0">
                  <a:pos x="27" y="114"/>
                </a:cxn>
                <a:cxn ang="0">
                  <a:pos x="39" y="111"/>
                </a:cxn>
                <a:cxn ang="0">
                  <a:pos x="48" y="108"/>
                </a:cxn>
                <a:cxn ang="0">
                  <a:pos x="58" y="104"/>
                </a:cxn>
                <a:cxn ang="0">
                  <a:pos x="63" y="101"/>
                </a:cxn>
                <a:cxn ang="0">
                  <a:pos x="73" y="93"/>
                </a:cxn>
                <a:cxn ang="0">
                  <a:pos x="76" y="83"/>
                </a:cxn>
                <a:cxn ang="0">
                  <a:pos x="81" y="77"/>
                </a:cxn>
                <a:cxn ang="0">
                  <a:pos x="84" y="71"/>
                </a:cxn>
                <a:cxn ang="0">
                  <a:pos x="94" y="55"/>
                </a:cxn>
                <a:cxn ang="0">
                  <a:pos x="109" y="40"/>
                </a:cxn>
                <a:cxn ang="0">
                  <a:pos x="115" y="37"/>
                </a:cxn>
                <a:cxn ang="0">
                  <a:pos x="130" y="31"/>
                </a:cxn>
                <a:cxn ang="0">
                  <a:pos x="142" y="24"/>
                </a:cxn>
                <a:cxn ang="0">
                  <a:pos x="154" y="21"/>
                </a:cxn>
                <a:cxn ang="0">
                  <a:pos x="164" y="18"/>
                </a:cxn>
                <a:cxn ang="0">
                  <a:pos x="175" y="21"/>
                </a:cxn>
                <a:cxn ang="0">
                  <a:pos x="190" y="24"/>
                </a:cxn>
                <a:cxn ang="0">
                  <a:pos x="205" y="31"/>
                </a:cxn>
                <a:cxn ang="0">
                  <a:pos x="215" y="37"/>
                </a:cxn>
                <a:cxn ang="0">
                  <a:pos x="218" y="43"/>
                </a:cxn>
                <a:cxn ang="0">
                  <a:pos x="230" y="12"/>
                </a:cxn>
                <a:cxn ang="0">
                  <a:pos x="221" y="9"/>
                </a:cxn>
                <a:cxn ang="0">
                  <a:pos x="209" y="3"/>
                </a:cxn>
                <a:cxn ang="0">
                  <a:pos x="194" y="0"/>
                </a:cxn>
                <a:cxn ang="0">
                  <a:pos x="179" y="0"/>
                </a:cxn>
                <a:cxn ang="0">
                  <a:pos x="167" y="0"/>
                </a:cxn>
                <a:cxn ang="0">
                  <a:pos x="154" y="3"/>
                </a:cxn>
                <a:cxn ang="0">
                  <a:pos x="139" y="9"/>
                </a:cxn>
                <a:cxn ang="0">
                  <a:pos x="130" y="12"/>
                </a:cxn>
                <a:cxn ang="0">
                  <a:pos x="124" y="18"/>
                </a:cxn>
                <a:cxn ang="0">
                  <a:pos x="109" y="31"/>
                </a:cxn>
                <a:cxn ang="0">
                  <a:pos x="97" y="43"/>
                </a:cxn>
                <a:cxn ang="0">
                  <a:pos x="88" y="55"/>
                </a:cxn>
                <a:cxn ang="0">
                  <a:pos x="79" y="68"/>
                </a:cxn>
                <a:cxn ang="0">
                  <a:pos x="73" y="73"/>
                </a:cxn>
                <a:cxn ang="0">
                  <a:pos x="61" y="83"/>
                </a:cxn>
                <a:cxn ang="0">
                  <a:pos x="51" y="86"/>
                </a:cxn>
                <a:cxn ang="0">
                  <a:pos x="43" y="89"/>
                </a:cxn>
                <a:cxn ang="0">
                  <a:pos x="33" y="89"/>
                </a:cxn>
                <a:cxn ang="0">
                  <a:pos x="24" y="89"/>
                </a:cxn>
                <a:cxn ang="0">
                  <a:pos x="18" y="86"/>
                </a:cxn>
                <a:cxn ang="0">
                  <a:pos x="6" y="80"/>
                </a:cxn>
                <a:cxn ang="0">
                  <a:pos x="0" y="111"/>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29" name="Freeform 81"/>
            <p:cNvSpPr>
              <a:spLocks/>
            </p:cNvSpPr>
            <p:nvPr/>
          </p:nvSpPr>
          <p:spPr bwMode="ltGray">
            <a:xfrm>
              <a:off x="2991" y="598"/>
              <a:ext cx="102" cy="307"/>
            </a:xfrm>
            <a:custGeom>
              <a:avLst/>
              <a:gdLst/>
              <a:ahLst/>
              <a:cxnLst>
                <a:cxn ang="0">
                  <a:pos x="50" y="3"/>
                </a:cxn>
                <a:cxn ang="0">
                  <a:pos x="47" y="13"/>
                </a:cxn>
                <a:cxn ang="0">
                  <a:pos x="44" y="16"/>
                </a:cxn>
                <a:cxn ang="0">
                  <a:pos x="44" y="23"/>
                </a:cxn>
                <a:cxn ang="0">
                  <a:pos x="39" y="39"/>
                </a:cxn>
                <a:cxn ang="0">
                  <a:pos x="30" y="61"/>
                </a:cxn>
                <a:cxn ang="0">
                  <a:pos x="27" y="78"/>
                </a:cxn>
                <a:cxn ang="0">
                  <a:pos x="20" y="94"/>
                </a:cxn>
                <a:cxn ang="0">
                  <a:pos x="20" y="107"/>
                </a:cxn>
                <a:cxn ang="0">
                  <a:pos x="20" y="120"/>
                </a:cxn>
                <a:cxn ang="0">
                  <a:pos x="24" y="129"/>
                </a:cxn>
                <a:cxn ang="0">
                  <a:pos x="27" y="136"/>
                </a:cxn>
                <a:cxn ang="0">
                  <a:pos x="35" y="148"/>
                </a:cxn>
                <a:cxn ang="0">
                  <a:pos x="47" y="161"/>
                </a:cxn>
                <a:cxn ang="0">
                  <a:pos x="57" y="174"/>
                </a:cxn>
                <a:cxn ang="0">
                  <a:pos x="77" y="196"/>
                </a:cxn>
                <a:cxn ang="0">
                  <a:pos x="89" y="216"/>
                </a:cxn>
                <a:cxn ang="0">
                  <a:pos x="95" y="225"/>
                </a:cxn>
                <a:cxn ang="0">
                  <a:pos x="98" y="236"/>
                </a:cxn>
                <a:cxn ang="0">
                  <a:pos x="101" y="252"/>
                </a:cxn>
                <a:cxn ang="0">
                  <a:pos x="101" y="265"/>
                </a:cxn>
                <a:cxn ang="0">
                  <a:pos x="101" y="274"/>
                </a:cxn>
                <a:cxn ang="0">
                  <a:pos x="95" y="293"/>
                </a:cxn>
                <a:cxn ang="0">
                  <a:pos x="92" y="306"/>
                </a:cxn>
                <a:cxn ang="0">
                  <a:pos x="69" y="287"/>
                </a:cxn>
                <a:cxn ang="0">
                  <a:pos x="74" y="274"/>
                </a:cxn>
                <a:cxn ang="0">
                  <a:pos x="77" y="261"/>
                </a:cxn>
                <a:cxn ang="0">
                  <a:pos x="80" y="249"/>
                </a:cxn>
                <a:cxn ang="0">
                  <a:pos x="83" y="236"/>
                </a:cxn>
                <a:cxn ang="0">
                  <a:pos x="80" y="222"/>
                </a:cxn>
                <a:cxn ang="0">
                  <a:pos x="77" y="209"/>
                </a:cxn>
                <a:cxn ang="0">
                  <a:pos x="71" y="196"/>
                </a:cxn>
                <a:cxn ang="0">
                  <a:pos x="65" y="190"/>
                </a:cxn>
                <a:cxn ang="0">
                  <a:pos x="54" y="180"/>
                </a:cxn>
                <a:cxn ang="0">
                  <a:pos x="42" y="168"/>
                </a:cxn>
                <a:cxn ang="0">
                  <a:pos x="30" y="155"/>
                </a:cxn>
                <a:cxn ang="0">
                  <a:pos x="20" y="142"/>
                </a:cxn>
                <a:cxn ang="0">
                  <a:pos x="12" y="123"/>
                </a:cxn>
                <a:cxn ang="0">
                  <a:pos x="3" y="110"/>
                </a:cxn>
                <a:cxn ang="0">
                  <a:pos x="0" y="100"/>
                </a:cxn>
                <a:cxn ang="0">
                  <a:pos x="0" y="84"/>
                </a:cxn>
                <a:cxn ang="0">
                  <a:pos x="0" y="61"/>
                </a:cxn>
                <a:cxn ang="0">
                  <a:pos x="0" y="48"/>
                </a:cxn>
                <a:cxn ang="0">
                  <a:pos x="3" y="32"/>
                </a:cxn>
                <a:cxn ang="0">
                  <a:pos x="6" y="19"/>
                </a:cxn>
                <a:cxn ang="0">
                  <a:pos x="6" y="10"/>
                </a:cxn>
                <a:cxn ang="0">
                  <a:pos x="12" y="0"/>
                </a:cxn>
                <a:cxn ang="0">
                  <a:pos x="50" y="3"/>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0" name="Freeform 82"/>
            <p:cNvSpPr>
              <a:spLocks/>
            </p:cNvSpPr>
            <p:nvPr/>
          </p:nvSpPr>
          <p:spPr bwMode="ltGray">
            <a:xfrm>
              <a:off x="901" y="498"/>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1" name="Freeform 83"/>
            <p:cNvSpPr>
              <a:spLocks/>
            </p:cNvSpPr>
            <p:nvPr/>
          </p:nvSpPr>
          <p:spPr bwMode="ltGray">
            <a:xfrm>
              <a:off x="2268" y="493"/>
              <a:ext cx="58" cy="102"/>
            </a:xfrm>
            <a:custGeom>
              <a:avLst/>
              <a:gdLst/>
              <a:ahLst/>
              <a:cxnLst>
                <a:cxn ang="0">
                  <a:pos x="16" y="101"/>
                </a:cxn>
                <a:cxn ang="0">
                  <a:pos x="0" y="0"/>
                </a:cxn>
                <a:cxn ang="0">
                  <a:pos x="57" y="52"/>
                </a:cxn>
                <a:cxn ang="0">
                  <a:pos x="16" y="101"/>
                </a:cxn>
              </a:cxnLst>
              <a:rect l="0" t="0" r="r" b="b"/>
              <a:pathLst>
                <a:path w="58" h="102">
                  <a:moveTo>
                    <a:pt x="16" y="101"/>
                  </a:moveTo>
                  <a:lnTo>
                    <a:pt x="0" y="0"/>
                  </a:lnTo>
                  <a:lnTo>
                    <a:pt x="57" y="52"/>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2" name="Freeform 84"/>
            <p:cNvSpPr>
              <a:spLocks/>
            </p:cNvSpPr>
            <p:nvPr/>
          </p:nvSpPr>
          <p:spPr bwMode="ltGray">
            <a:xfrm>
              <a:off x="5060" y="541"/>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3" name="Freeform 85"/>
            <p:cNvSpPr>
              <a:spLocks/>
            </p:cNvSpPr>
            <p:nvPr/>
          </p:nvSpPr>
          <p:spPr bwMode="ltGray">
            <a:xfrm>
              <a:off x="4717" y="510"/>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4" name="Freeform 86"/>
            <p:cNvSpPr>
              <a:spLocks/>
            </p:cNvSpPr>
            <p:nvPr/>
          </p:nvSpPr>
          <p:spPr bwMode="ltGray">
            <a:xfrm>
              <a:off x="4772" y="884"/>
              <a:ext cx="59" cy="101"/>
            </a:xfrm>
            <a:custGeom>
              <a:avLst/>
              <a:gdLst/>
              <a:ahLst/>
              <a:cxnLst>
                <a:cxn ang="0">
                  <a:pos x="16" y="100"/>
                </a:cxn>
                <a:cxn ang="0">
                  <a:pos x="0" y="0"/>
                </a:cxn>
                <a:cxn ang="0">
                  <a:pos x="58" y="51"/>
                </a:cxn>
                <a:cxn ang="0">
                  <a:pos x="16" y="100"/>
                </a:cxn>
              </a:cxnLst>
              <a:rect l="0" t="0" r="r" b="b"/>
              <a:pathLst>
                <a:path w="59" h="101">
                  <a:moveTo>
                    <a:pt x="16" y="100"/>
                  </a:moveTo>
                  <a:lnTo>
                    <a:pt x="0" y="0"/>
                  </a:lnTo>
                  <a:lnTo>
                    <a:pt x="58" y="51"/>
                  </a:lnTo>
                  <a:lnTo>
                    <a:pt x="16" y="10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5" name="Freeform 87"/>
            <p:cNvSpPr>
              <a:spLocks/>
            </p:cNvSpPr>
            <p:nvPr/>
          </p:nvSpPr>
          <p:spPr bwMode="ltGray">
            <a:xfrm>
              <a:off x="4933" y="78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6" name="Freeform 88"/>
            <p:cNvSpPr>
              <a:spLocks/>
            </p:cNvSpPr>
            <p:nvPr/>
          </p:nvSpPr>
          <p:spPr bwMode="ltGray">
            <a:xfrm>
              <a:off x="3415" y="889"/>
              <a:ext cx="233" cy="120"/>
            </a:xfrm>
            <a:custGeom>
              <a:avLst/>
              <a:gdLst/>
              <a:ahLst/>
              <a:cxnLst>
                <a:cxn ang="0">
                  <a:pos x="232" y="116"/>
                </a:cxn>
                <a:cxn ang="0">
                  <a:pos x="223" y="116"/>
                </a:cxn>
                <a:cxn ang="0">
                  <a:pos x="214" y="119"/>
                </a:cxn>
                <a:cxn ang="0">
                  <a:pos x="204" y="119"/>
                </a:cxn>
                <a:cxn ang="0">
                  <a:pos x="193" y="116"/>
                </a:cxn>
                <a:cxn ang="0">
                  <a:pos x="183" y="112"/>
                </a:cxn>
                <a:cxn ang="0">
                  <a:pos x="174" y="106"/>
                </a:cxn>
                <a:cxn ang="0">
                  <a:pos x="168" y="103"/>
                </a:cxn>
                <a:cxn ang="0">
                  <a:pos x="158" y="94"/>
                </a:cxn>
                <a:cxn ang="0">
                  <a:pos x="156" y="85"/>
                </a:cxn>
                <a:cxn ang="0">
                  <a:pos x="150" y="78"/>
                </a:cxn>
                <a:cxn ang="0">
                  <a:pos x="147" y="72"/>
                </a:cxn>
                <a:cxn ang="0">
                  <a:pos x="137" y="60"/>
                </a:cxn>
                <a:cxn ang="0">
                  <a:pos x="122" y="44"/>
                </a:cxn>
                <a:cxn ang="0">
                  <a:pos x="116" y="38"/>
                </a:cxn>
                <a:cxn ang="0">
                  <a:pos x="101" y="31"/>
                </a:cxn>
                <a:cxn ang="0">
                  <a:pos x="86" y="25"/>
                </a:cxn>
                <a:cxn ang="0">
                  <a:pos x="76" y="22"/>
                </a:cxn>
                <a:cxn ang="0">
                  <a:pos x="67" y="22"/>
                </a:cxn>
                <a:cxn ang="0">
                  <a:pos x="55" y="22"/>
                </a:cxn>
                <a:cxn ang="0">
                  <a:pos x="40" y="28"/>
                </a:cxn>
                <a:cxn ang="0">
                  <a:pos x="25" y="31"/>
                </a:cxn>
                <a:cxn ang="0">
                  <a:pos x="18" y="41"/>
                </a:cxn>
                <a:cxn ang="0">
                  <a:pos x="12" y="47"/>
                </a:cxn>
                <a:cxn ang="0">
                  <a:pos x="0" y="16"/>
                </a:cxn>
                <a:cxn ang="0">
                  <a:pos x="10" y="10"/>
                </a:cxn>
                <a:cxn ang="0">
                  <a:pos x="21" y="7"/>
                </a:cxn>
                <a:cxn ang="0">
                  <a:pos x="36" y="3"/>
                </a:cxn>
                <a:cxn ang="0">
                  <a:pos x="49" y="0"/>
                </a:cxn>
                <a:cxn ang="0">
                  <a:pos x="64" y="3"/>
                </a:cxn>
                <a:cxn ang="0">
                  <a:pos x="76" y="7"/>
                </a:cxn>
                <a:cxn ang="0">
                  <a:pos x="89" y="13"/>
                </a:cxn>
                <a:cxn ang="0">
                  <a:pos x="101" y="16"/>
                </a:cxn>
                <a:cxn ang="0">
                  <a:pos x="107" y="22"/>
                </a:cxn>
                <a:cxn ang="0">
                  <a:pos x="119" y="31"/>
                </a:cxn>
                <a:cxn ang="0">
                  <a:pos x="132" y="47"/>
                </a:cxn>
                <a:cxn ang="0">
                  <a:pos x="143" y="60"/>
                </a:cxn>
                <a:cxn ang="0">
                  <a:pos x="153" y="72"/>
                </a:cxn>
                <a:cxn ang="0">
                  <a:pos x="158" y="78"/>
                </a:cxn>
                <a:cxn ang="0">
                  <a:pos x="171" y="85"/>
                </a:cxn>
                <a:cxn ang="0">
                  <a:pos x="180" y="91"/>
                </a:cxn>
                <a:cxn ang="0">
                  <a:pos x="189" y="94"/>
                </a:cxn>
                <a:cxn ang="0">
                  <a:pos x="199" y="94"/>
                </a:cxn>
                <a:cxn ang="0">
                  <a:pos x="208" y="91"/>
                </a:cxn>
                <a:cxn ang="0">
                  <a:pos x="214" y="91"/>
                </a:cxn>
                <a:cxn ang="0">
                  <a:pos x="226" y="85"/>
                </a:cxn>
                <a:cxn ang="0">
                  <a:pos x="232" y="116"/>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7" name="Freeform 89"/>
            <p:cNvSpPr>
              <a:spLocks/>
            </p:cNvSpPr>
            <p:nvPr/>
          </p:nvSpPr>
          <p:spPr bwMode="ltGray">
            <a:xfrm>
              <a:off x="3764" y="1309"/>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8" name="Freeform 90"/>
            <p:cNvSpPr>
              <a:spLocks/>
            </p:cNvSpPr>
            <p:nvPr/>
          </p:nvSpPr>
          <p:spPr bwMode="ltGray">
            <a:xfrm>
              <a:off x="4218" y="988"/>
              <a:ext cx="158" cy="73"/>
            </a:xfrm>
            <a:custGeom>
              <a:avLst/>
              <a:gdLst/>
              <a:ahLst/>
              <a:cxnLst>
                <a:cxn ang="0">
                  <a:pos x="7" y="27"/>
                </a:cxn>
                <a:cxn ang="0">
                  <a:pos x="15" y="24"/>
                </a:cxn>
                <a:cxn ang="0">
                  <a:pos x="27" y="27"/>
                </a:cxn>
                <a:cxn ang="0">
                  <a:pos x="37" y="30"/>
                </a:cxn>
                <a:cxn ang="0">
                  <a:pos x="42" y="36"/>
                </a:cxn>
                <a:cxn ang="0">
                  <a:pos x="48" y="48"/>
                </a:cxn>
                <a:cxn ang="0">
                  <a:pos x="60" y="63"/>
                </a:cxn>
                <a:cxn ang="0">
                  <a:pos x="72" y="69"/>
                </a:cxn>
                <a:cxn ang="0">
                  <a:pos x="85" y="72"/>
                </a:cxn>
                <a:cxn ang="0">
                  <a:pos x="97" y="72"/>
                </a:cxn>
                <a:cxn ang="0">
                  <a:pos x="105" y="63"/>
                </a:cxn>
                <a:cxn ang="0">
                  <a:pos x="118" y="57"/>
                </a:cxn>
                <a:cxn ang="0">
                  <a:pos x="130" y="54"/>
                </a:cxn>
                <a:cxn ang="0">
                  <a:pos x="142" y="54"/>
                </a:cxn>
                <a:cxn ang="0">
                  <a:pos x="150" y="57"/>
                </a:cxn>
                <a:cxn ang="0">
                  <a:pos x="153" y="54"/>
                </a:cxn>
                <a:cxn ang="0">
                  <a:pos x="148" y="48"/>
                </a:cxn>
                <a:cxn ang="0">
                  <a:pos x="138" y="45"/>
                </a:cxn>
                <a:cxn ang="0">
                  <a:pos x="127" y="48"/>
                </a:cxn>
                <a:cxn ang="0">
                  <a:pos x="115" y="54"/>
                </a:cxn>
                <a:cxn ang="0">
                  <a:pos x="102" y="60"/>
                </a:cxn>
                <a:cxn ang="0">
                  <a:pos x="90" y="60"/>
                </a:cxn>
                <a:cxn ang="0">
                  <a:pos x="78" y="60"/>
                </a:cxn>
                <a:cxn ang="0">
                  <a:pos x="70" y="57"/>
                </a:cxn>
                <a:cxn ang="0">
                  <a:pos x="60" y="51"/>
                </a:cxn>
                <a:cxn ang="0">
                  <a:pos x="52" y="39"/>
                </a:cxn>
                <a:cxn ang="0">
                  <a:pos x="42" y="24"/>
                </a:cxn>
                <a:cxn ang="0">
                  <a:pos x="37" y="7"/>
                </a:cxn>
                <a:cxn ang="0">
                  <a:pos x="27" y="0"/>
                </a:cxn>
                <a:cxn ang="0">
                  <a:pos x="22" y="0"/>
                </a:cxn>
                <a:cxn ang="0">
                  <a:pos x="12" y="3"/>
                </a:cxn>
                <a:cxn ang="0">
                  <a:pos x="0" y="30"/>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39" name="Freeform 91"/>
            <p:cNvSpPr>
              <a:spLocks/>
            </p:cNvSpPr>
            <p:nvPr/>
          </p:nvSpPr>
          <p:spPr bwMode="ltGray">
            <a:xfrm>
              <a:off x="3421" y="1278"/>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0" name="Rectangle 92"/>
            <p:cNvSpPr>
              <a:spLocks noChangeArrowheads="1"/>
            </p:cNvSpPr>
            <p:nvPr/>
          </p:nvSpPr>
          <p:spPr bwMode="ltGray">
            <a:xfrm>
              <a:off x="3912" y="970"/>
              <a:ext cx="52" cy="5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141" name="Freeform 93"/>
            <p:cNvSpPr>
              <a:spLocks/>
            </p:cNvSpPr>
            <p:nvPr/>
          </p:nvSpPr>
          <p:spPr bwMode="ltGray">
            <a:xfrm>
              <a:off x="4165" y="126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2" name="Freeform 94"/>
            <p:cNvSpPr>
              <a:spLocks/>
            </p:cNvSpPr>
            <p:nvPr/>
          </p:nvSpPr>
          <p:spPr bwMode="ltGray">
            <a:xfrm>
              <a:off x="1844" y="1008"/>
              <a:ext cx="103" cy="312"/>
            </a:xfrm>
            <a:custGeom>
              <a:avLst/>
              <a:gdLst/>
              <a:ahLst/>
              <a:cxnLst>
                <a:cxn ang="0">
                  <a:pos x="49" y="305"/>
                </a:cxn>
                <a:cxn ang="0">
                  <a:pos x="56" y="295"/>
                </a:cxn>
                <a:cxn ang="0">
                  <a:pos x="56" y="292"/>
                </a:cxn>
                <a:cxn ang="0">
                  <a:pos x="58" y="286"/>
                </a:cxn>
                <a:cxn ang="0">
                  <a:pos x="64" y="269"/>
                </a:cxn>
                <a:cxn ang="0">
                  <a:pos x="70" y="246"/>
                </a:cxn>
                <a:cxn ang="0">
                  <a:pos x="76" y="234"/>
                </a:cxn>
                <a:cxn ang="0">
                  <a:pos x="78" y="214"/>
                </a:cxn>
                <a:cxn ang="0">
                  <a:pos x="78" y="202"/>
                </a:cxn>
                <a:cxn ang="0">
                  <a:pos x="78" y="191"/>
                </a:cxn>
                <a:cxn ang="0">
                  <a:pos x="76" y="178"/>
                </a:cxn>
                <a:cxn ang="0">
                  <a:pos x="73" y="172"/>
                </a:cxn>
                <a:cxn ang="0">
                  <a:pos x="64" y="159"/>
                </a:cxn>
                <a:cxn ang="0">
                  <a:pos x="56" y="146"/>
                </a:cxn>
                <a:cxn ang="0">
                  <a:pos x="44" y="133"/>
                </a:cxn>
                <a:cxn ang="0">
                  <a:pos x="23" y="110"/>
                </a:cxn>
                <a:cxn ang="0">
                  <a:pos x="12" y="94"/>
                </a:cxn>
                <a:cxn ang="0">
                  <a:pos x="5" y="81"/>
                </a:cxn>
                <a:cxn ang="0">
                  <a:pos x="3" y="72"/>
                </a:cxn>
                <a:cxn ang="0">
                  <a:pos x="0" y="56"/>
                </a:cxn>
                <a:cxn ang="0">
                  <a:pos x="0" y="43"/>
                </a:cxn>
                <a:cxn ang="0">
                  <a:pos x="3" y="32"/>
                </a:cxn>
                <a:cxn ang="0">
                  <a:pos x="5" y="16"/>
                </a:cxn>
                <a:cxn ang="0">
                  <a:pos x="12" y="0"/>
                </a:cxn>
                <a:cxn ang="0">
                  <a:pos x="32" y="19"/>
                </a:cxn>
                <a:cxn ang="0">
                  <a:pos x="26" y="32"/>
                </a:cxn>
                <a:cxn ang="0">
                  <a:pos x="23" y="46"/>
                </a:cxn>
                <a:cxn ang="0">
                  <a:pos x="20" y="59"/>
                </a:cxn>
                <a:cxn ang="0">
                  <a:pos x="20" y="72"/>
                </a:cxn>
                <a:cxn ang="0">
                  <a:pos x="20" y="84"/>
                </a:cxn>
                <a:cxn ang="0">
                  <a:pos x="26" y="100"/>
                </a:cxn>
                <a:cxn ang="0">
                  <a:pos x="29" y="110"/>
                </a:cxn>
                <a:cxn ang="0">
                  <a:pos x="35" y="121"/>
                </a:cxn>
                <a:cxn ang="0">
                  <a:pos x="46" y="127"/>
                </a:cxn>
                <a:cxn ang="0">
                  <a:pos x="61" y="143"/>
                </a:cxn>
                <a:cxn ang="0">
                  <a:pos x="73" y="156"/>
                </a:cxn>
                <a:cxn ang="0">
                  <a:pos x="78" y="165"/>
                </a:cxn>
                <a:cxn ang="0">
                  <a:pos x="90" y="185"/>
                </a:cxn>
                <a:cxn ang="0">
                  <a:pos x="96" y="198"/>
                </a:cxn>
                <a:cxn ang="0">
                  <a:pos x="99" y="208"/>
                </a:cxn>
                <a:cxn ang="0">
                  <a:pos x="102" y="227"/>
                </a:cxn>
                <a:cxn ang="0">
                  <a:pos x="102" y="246"/>
                </a:cxn>
                <a:cxn ang="0">
                  <a:pos x="99" y="259"/>
                </a:cxn>
                <a:cxn ang="0">
                  <a:pos x="99" y="276"/>
                </a:cxn>
                <a:cxn ang="0">
                  <a:pos x="96" y="289"/>
                </a:cxn>
                <a:cxn ang="0">
                  <a:pos x="93" y="302"/>
                </a:cxn>
                <a:cxn ang="0">
                  <a:pos x="87" y="311"/>
                </a:cxn>
                <a:cxn ang="0">
                  <a:pos x="49" y="30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3" name="Freeform 95"/>
            <p:cNvSpPr>
              <a:spLocks/>
            </p:cNvSpPr>
            <p:nvPr/>
          </p:nvSpPr>
          <p:spPr bwMode="ltGray">
            <a:xfrm>
              <a:off x="1494" y="1245"/>
              <a:ext cx="159" cy="72"/>
            </a:xfrm>
            <a:custGeom>
              <a:avLst/>
              <a:gdLst/>
              <a:ahLst/>
              <a:cxnLst>
                <a:cxn ang="0">
                  <a:pos x="152" y="27"/>
                </a:cxn>
                <a:cxn ang="0">
                  <a:pos x="143" y="24"/>
                </a:cxn>
                <a:cxn ang="0">
                  <a:pos x="130" y="24"/>
                </a:cxn>
                <a:cxn ang="0">
                  <a:pos x="122" y="27"/>
                </a:cxn>
                <a:cxn ang="0">
                  <a:pos x="115" y="36"/>
                </a:cxn>
                <a:cxn ang="0">
                  <a:pos x="109" y="44"/>
                </a:cxn>
                <a:cxn ang="0">
                  <a:pos x="97" y="59"/>
                </a:cxn>
                <a:cxn ang="0">
                  <a:pos x="89" y="68"/>
                </a:cxn>
                <a:cxn ang="0">
                  <a:pos x="73" y="71"/>
                </a:cxn>
                <a:cxn ang="0">
                  <a:pos x="61" y="68"/>
                </a:cxn>
                <a:cxn ang="0">
                  <a:pos x="51" y="62"/>
                </a:cxn>
                <a:cxn ang="0">
                  <a:pos x="39" y="56"/>
                </a:cxn>
                <a:cxn ang="0">
                  <a:pos x="28" y="53"/>
                </a:cxn>
                <a:cxn ang="0">
                  <a:pos x="15" y="53"/>
                </a:cxn>
                <a:cxn ang="0">
                  <a:pos x="6" y="56"/>
                </a:cxn>
                <a:cxn ang="0">
                  <a:pos x="3" y="51"/>
                </a:cxn>
                <a:cxn ang="0">
                  <a:pos x="9" y="47"/>
                </a:cxn>
                <a:cxn ang="0">
                  <a:pos x="21" y="44"/>
                </a:cxn>
                <a:cxn ang="0">
                  <a:pos x="30" y="44"/>
                </a:cxn>
                <a:cxn ang="0">
                  <a:pos x="43" y="53"/>
                </a:cxn>
                <a:cxn ang="0">
                  <a:pos x="54" y="56"/>
                </a:cxn>
                <a:cxn ang="0">
                  <a:pos x="67" y="59"/>
                </a:cxn>
                <a:cxn ang="0">
                  <a:pos x="79" y="59"/>
                </a:cxn>
                <a:cxn ang="0">
                  <a:pos x="89" y="56"/>
                </a:cxn>
                <a:cxn ang="0">
                  <a:pos x="97" y="51"/>
                </a:cxn>
                <a:cxn ang="0">
                  <a:pos x="107" y="39"/>
                </a:cxn>
                <a:cxn ang="0">
                  <a:pos x="115" y="21"/>
                </a:cxn>
                <a:cxn ang="0">
                  <a:pos x="122" y="6"/>
                </a:cxn>
                <a:cxn ang="0">
                  <a:pos x="130" y="0"/>
                </a:cxn>
                <a:cxn ang="0">
                  <a:pos x="137" y="0"/>
                </a:cxn>
                <a:cxn ang="0">
                  <a:pos x="146" y="3"/>
                </a:cxn>
                <a:cxn ang="0">
                  <a:pos x="158" y="30"/>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4" name="Freeform 96"/>
            <p:cNvSpPr>
              <a:spLocks/>
            </p:cNvSpPr>
            <p:nvPr/>
          </p:nvSpPr>
          <p:spPr bwMode="ltGray">
            <a:xfrm>
              <a:off x="737" y="1144"/>
              <a:ext cx="156" cy="74"/>
            </a:xfrm>
            <a:custGeom>
              <a:avLst/>
              <a:gdLst/>
              <a:ahLst/>
              <a:cxnLst>
                <a:cxn ang="0">
                  <a:pos x="0" y="43"/>
                </a:cxn>
                <a:cxn ang="0">
                  <a:pos x="4" y="46"/>
                </a:cxn>
                <a:cxn ang="0">
                  <a:pos x="9" y="48"/>
                </a:cxn>
                <a:cxn ang="0">
                  <a:pos x="15" y="48"/>
                </a:cxn>
                <a:cxn ang="0">
                  <a:pos x="22" y="48"/>
                </a:cxn>
                <a:cxn ang="0">
                  <a:pos x="27" y="48"/>
                </a:cxn>
                <a:cxn ang="0">
                  <a:pos x="30" y="46"/>
                </a:cxn>
                <a:cxn ang="0">
                  <a:pos x="37" y="43"/>
                </a:cxn>
                <a:cxn ang="0">
                  <a:pos x="43" y="37"/>
                </a:cxn>
                <a:cxn ang="0">
                  <a:pos x="45" y="30"/>
                </a:cxn>
                <a:cxn ang="0">
                  <a:pos x="49" y="25"/>
                </a:cxn>
                <a:cxn ang="0">
                  <a:pos x="52" y="18"/>
                </a:cxn>
                <a:cxn ang="0">
                  <a:pos x="58" y="12"/>
                </a:cxn>
                <a:cxn ang="0">
                  <a:pos x="64" y="7"/>
                </a:cxn>
                <a:cxn ang="0">
                  <a:pos x="70" y="3"/>
                </a:cxn>
                <a:cxn ang="0">
                  <a:pos x="76" y="0"/>
                </a:cxn>
                <a:cxn ang="0">
                  <a:pos x="85" y="0"/>
                </a:cxn>
                <a:cxn ang="0">
                  <a:pos x="91" y="0"/>
                </a:cxn>
                <a:cxn ang="0">
                  <a:pos x="95" y="0"/>
                </a:cxn>
                <a:cxn ang="0">
                  <a:pos x="100" y="7"/>
                </a:cxn>
                <a:cxn ang="0">
                  <a:pos x="106" y="9"/>
                </a:cxn>
                <a:cxn ang="0">
                  <a:pos x="110" y="12"/>
                </a:cxn>
                <a:cxn ang="0">
                  <a:pos x="118" y="15"/>
                </a:cxn>
                <a:cxn ang="0">
                  <a:pos x="125" y="18"/>
                </a:cxn>
                <a:cxn ang="0">
                  <a:pos x="130" y="18"/>
                </a:cxn>
                <a:cxn ang="0">
                  <a:pos x="136" y="18"/>
                </a:cxn>
                <a:cxn ang="0">
                  <a:pos x="140" y="18"/>
                </a:cxn>
                <a:cxn ang="0">
                  <a:pos x="146" y="18"/>
                </a:cxn>
                <a:cxn ang="0">
                  <a:pos x="151" y="15"/>
                </a:cxn>
                <a:cxn ang="0">
                  <a:pos x="155" y="12"/>
                </a:cxn>
                <a:cxn ang="0">
                  <a:pos x="155" y="18"/>
                </a:cxn>
                <a:cxn ang="0">
                  <a:pos x="151" y="22"/>
                </a:cxn>
                <a:cxn ang="0">
                  <a:pos x="146" y="25"/>
                </a:cxn>
                <a:cxn ang="0">
                  <a:pos x="143" y="27"/>
                </a:cxn>
                <a:cxn ang="0">
                  <a:pos x="136" y="27"/>
                </a:cxn>
                <a:cxn ang="0">
                  <a:pos x="133" y="27"/>
                </a:cxn>
                <a:cxn ang="0">
                  <a:pos x="128" y="27"/>
                </a:cxn>
                <a:cxn ang="0">
                  <a:pos x="121" y="25"/>
                </a:cxn>
                <a:cxn ang="0">
                  <a:pos x="115" y="18"/>
                </a:cxn>
                <a:cxn ang="0">
                  <a:pos x="106" y="15"/>
                </a:cxn>
                <a:cxn ang="0">
                  <a:pos x="103" y="12"/>
                </a:cxn>
                <a:cxn ang="0">
                  <a:pos x="97" y="12"/>
                </a:cxn>
                <a:cxn ang="0">
                  <a:pos x="88" y="12"/>
                </a:cxn>
                <a:cxn ang="0">
                  <a:pos x="82" y="12"/>
                </a:cxn>
                <a:cxn ang="0">
                  <a:pos x="79" y="12"/>
                </a:cxn>
                <a:cxn ang="0">
                  <a:pos x="73" y="12"/>
                </a:cxn>
                <a:cxn ang="0">
                  <a:pos x="67" y="15"/>
                </a:cxn>
                <a:cxn ang="0">
                  <a:pos x="64" y="18"/>
                </a:cxn>
                <a:cxn ang="0">
                  <a:pos x="58" y="22"/>
                </a:cxn>
                <a:cxn ang="0">
                  <a:pos x="55" y="25"/>
                </a:cxn>
                <a:cxn ang="0">
                  <a:pos x="52" y="33"/>
                </a:cxn>
                <a:cxn ang="0">
                  <a:pos x="45" y="43"/>
                </a:cxn>
                <a:cxn ang="0">
                  <a:pos x="43" y="48"/>
                </a:cxn>
                <a:cxn ang="0">
                  <a:pos x="37" y="61"/>
                </a:cxn>
                <a:cxn ang="0">
                  <a:pos x="34" y="67"/>
                </a:cxn>
                <a:cxn ang="0">
                  <a:pos x="30" y="70"/>
                </a:cxn>
                <a:cxn ang="0">
                  <a:pos x="27" y="73"/>
                </a:cxn>
                <a:cxn ang="0">
                  <a:pos x="22" y="73"/>
                </a:cxn>
                <a:cxn ang="0">
                  <a:pos x="19" y="73"/>
                </a:cxn>
                <a:cxn ang="0">
                  <a:pos x="15" y="73"/>
                </a:cxn>
                <a:cxn ang="0">
                  <a:pos x="9" y="70"/>
                </a:cxn>
                <a:cxn ang="0">
                  <a:pos x="7" y="67"/>
                </a:cxn>
                <a:cxn ang="0">
                  <a:pos x="0" y="43"/>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5" name="Freeform 97"/>
            <p:cNvSpPr>
              <a:spLocks/>
            </p:cNvSpPr>
            <p:nvPr/>
          </p:nvSpPr>
          <p:spPr bwMode="ltGray">
            <a:xfrm>
              <a:off x="1343" y="1062"/>
              <a:ext cx="60" cy="81"/>
            </a:xfrm>
            <a:custGeom>
              <a:avLst/>
              <a:gdLst/>
              <a:ahLst/>
              <a:cxnLst>
                <a:cxn ang="0">
                  <a:pos x="59" y="0"/>
                </a:cxn>
                <a:cxn ang="0">
                  <a:pos x="0" y="30"/>
                </a:cxn>
                <a:cxn ang="0">
                  <a:pos x="45" y="80"/>
                </a:cxn>
                <a:cxn ang="0">
                  <a:pos x="59" y="0"/>
                </a:cxn>
              </a:cxnLst>
              <a:rect l="0" t="0" r="r" b="b"/>
              <a:pathLst>
                <a:path w="60" h="81">
                  <a:moveTo>
                    <a:pt x="59" y="0"/>
                  </a:moveTo>
                  <a:lnTo>
                    <a:pt x="0" y="30"/>
                  </a:lnTo>
                  <a:lnTo>
                    <a:pt x="45" y="80"/>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6" name="Rectangle 98"/>
            <p:cNvSpPr>
              <a:spLocks noChangeArrowheads="1"/>
            </p:cNvSpPr>
            <p:nvPr/>
          </p:nvSpPr>
          <p:spPr bwMode="ltGray">
            <a:xfrm>
              <a:off x="2203" y="1137"/>
              <a:ext cx="52"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2147" name="Freeform 99"/>
            <p:cNvSpPr>
              <a:spLocks/>
            </p:cNvSpPr>
            <p:nvPr/>
          </p:nvSpPr>
          <p:spPr bwMode="ltGray">
            <a:xfrm>
              <a:off x="1211" y="1224"/>
              <a:ext cx="55" cy="66"/>
            </a:xfrm>
            <a:custGeom>
              <a:avLst/>
              <a:gdLst/>
              <a:ahLst/>
              <a:cxnLst>
                <a:cxn ang="0">
                  <a:pos x="30" y="0"/>
                </a:cxn>
                <a:cxn ang="0">
                  <a:pos x="0" y="18"/>
                </a:cxn>
                <a:cxn ang="0">
                  <a:pos x="16" y="65"/>
                </a:cxn>
                <a:cxn ang="0">
                  <a:pos x="54" y="42"/>
                </a:cxn>
                <a:cxn ang="0">
                  <a:pos x="30" y="0"/>
                </a:cxn>
              </a:cxnLst>
              <a:rect l="0" t="0" r="r" b="b"/>
              <a:pathLst>
                <a:path w="55" h="66">
                  <a:moveTo>
                    <a:pt x="30" y="0"/>
                  </a:moveTo>
                  <a:lnTo>
                    <a:pt x="0" y="18"/>
                  </a:lnTo>
                  <a:lnTo>
                    <a:pt x="16" y="65"/>
                  </a:lnTo>
                  <a:lnTo>
                    <a:pt x="54"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8" name="Freeform 100"/>
            <p:cNvSpPr>
              <a:spLocks/>
            </p:cNvSpPr>
            <p:nvPr/>
          </p:nvSpPr>
          <p:spPr bwMode="ltGray">
            <a:xfrm>
              <a:off x="2902" y="1082"/>
              <a:ext cx="232" cy="116"/>
            </a:xfrm>
            <a:custGeom>
              <a:avLst/>
              <a:gdLst/>
              <a:ahLst/>
              <a:cxnLst>
                <a:cxn ang="0">
                  <a:pos x="0" y="111"/>
                </a:cxn>
                <a:cxn ang="0">
                  <a:pos x="9" y="115"/>
                </a:cxn>
                <a:cxn ang="0">
                  <a:pos x="19" y="115"/>
                </a:cxn>
                <a:cxn ang="0">
                  <a:pos x="30" y="115"/>
                </a:cxn>
                <a:cxn ang="0">
                  <a:pos x="40" y="111"/>
                </a:cxn>
                <a:cxn ang="0">
                  <a:pos x="49" y="108"/>
                </a:cxn>
                <a:cxn ang="0">
                  <a:pos x="61" y="105"/>
                </a:cxn>
                <a:cxn ang="0">
                  <a:pos x="64" y="102"/>
                </a:cxn>
                <a:cxn ang="0">
                  <a:pos x="73" y="93"/>
                </a:cxn>
                <a:cxn ang="0">
                  <a:pos x="76" y="84"/>
                </a:cxn>
                <a:cxn ang="0">
                  <a:pos x="82" y="77"/>
                </a:cxn>
                <a:cxn ang="0">
                  <a:pos x="85" y="72"/>
                </a:cxn>
                <a:cxn ang="0">
                  <a:pos x="95" y="56"/>
                </a:cxn>
                <a:cxn ang="0">
                  <a:pos x="110" y="43"/>
                </a:cxn>
                <a:cxn ang="0">
                  <a:pos x="116" y="38"/>
                </a:cxn>
                <a:cxn ang="0">
                  <a:pos x="131" y="31"/>
                </a:cxn>
                <a:cxn ang="0">
                  <a:pos x="146" y="25"/>
                </a:cxn>
                <a:cxn ang="0">
                  <a:pos x="155" y="22"/>
                </a:cxn>
                <a:cxn ang="0">
                  <a:pos x="167" y="18"/>
                </a:cxn>
                <a:cxn ang="0">
                  <a:pos x="176" y="22"/>
                </a:cxn>
                <a:cxn ang="0">
                  <a:pos x="191" y="25"/>
                </a:cxn>
                <a:cxn ang="0">
                  <a:pos x="206" y="31"/>
                </a:cxn>
                <a:cxn ang="0">
                  <a:pos x="216" y="38"/>
                </a:cxn>
                <a:cxn ang="0">
                  <a:pos x="219" y="46"/>
                </a:cxn>
                <a:cxn ang="0">
                  <a:pos x="231" y="13"/>
                </a:cxn>
                <a:cxn ang="0">
                  <a:pos x="222" y="10"/>
                </a:cxn>
                <a:cxn ang="0">
                  <a:pos x="209" y="3"/>
                </a:cxn>
                <a:cxn ang="0">
                  <a:pos x="194" y="0"/>
                </a:cxn>
                <a:cxn ang="0">
                  <a:pos x="182" y="0"/>
                </a:cxn>
                <a:cxn ang="0">
                  <a:pos x="167" y="0"/>
                </a:cxn>
                <a:cxn ang="0">
                  <a:pos x="155" y="3"/>
                </a:cxn>
                <a:cxn ang="0">
                  <a:pos x="143" y="10"/>
                </a:cxn>
                <a:cxn ang="0">
                  <a:pos x="131" y="13"/>
                </a:cxn>
                <a:cxn ang="0">
                  <a:pos x="125" y="18"/>
                </a:cxn>
                <a:cxn ang="0">
                  <a:pos x="113" y="31"/>
                </a:cxn>
                <a:cxn ang="0">
                  <a:pos x="100" y="43"/>
                </a:cxn>
                <a:cxn ang="0">
                  <a:pos x="88" y="56"/>
                </a:cxn>
                <a:cxn ang="0">
                  <a:pos x="80" y="69"/>
                </a:cxn>
                <a:cxn ang="0">
                  <a:pos x="73" y="74"/>
                </a:cxn>
                <a:cxn ang="0">
                  <a:pos x="61" y="84"/>
                </a:cxn>
                <a:cxn ang="0">
                  <a:pos x="52" y="87"/>
                </a:cxn>
                <a:cxn ang="0">
                  <a:pos x="45" y="90"/>
                </a:cxn>
                <a:cxn ang="0">
                  <a:pos x="34" y="90"/>
                </a:cxn>
                <a:cxn ang="0">
                  <a:pos x="25" y="90"/>
                </a:cxn>
                <a:cxn ang="0">
                  <a:pos x="19" y="87"/>
                </a:cxn>
                <a:cxn ang="0">
                  <a:pos x="7" y="80"/>
                </a:cxn>
                <a:cxn ang="0">
                  <a:pos x="0" y="111"/>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49" name="Freeform 101"/>
            <p:cNvSpPr>
              <a:spLocks/>
            </p:cNvSpPr>
            <p:nvPr/>
          </p:nvSpPr>
          <p:spPr bwMode="ltGray">
            <a:xfrm>
              <a:off x="2874" y="1317"/>
              <a:ext cx="56" cy="102"/>
            </a:xfrm>
            <a:custGeom>
              <a:avLst/>
              <a:gdLst/>
              <a:ahLst/>
              <a:cxnLst>
                <a:cxn ang="0">
                  <a:pos x="14" y="0"/>
                </a:cxn>
                <a:cxn ang="0">
                  <a:pos x="0" y="101"/>
                </a:cxn>
                <a:cxn ang="0">
                  <a:pos x="55" y="49"/>
                </a:cxn>
                <a:cxn ang="0">
                  <a:pos x="14" y="0"/>
                </a:cxn>
              </a:cxnLst>
              <a:rect l="0" t="0" r="r" b="b"/>
              <a:pathLst>
                <a:path w="56" h="102">
                  <a:moveTo>
                    <a:pt x="14" y="0"/>
                  </a:moveTo>
                  <a:lnTo>
                    <a:pt x="0" y="101"/>
                  </a:lnTo>
                  <a:lnTo>
                    <a:pt x="55" y="49"/>
                  </a:lnTo>
                  <a:lnTo>
                    <a:pt x="14"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2150" name="Freeform 102"/>
            <p:cNvSpPr>
              <a:spLocks/>
            </p:cNvSpPr>
            <p:nvPr/>
          </p:nvSpPr>
          <p:spPr bwMode="ltGray">
            <a:xfrm>
              <a:off x="2682" y="1155"/>
              <a:ext cx="61" cy="81"/>
            </a:xfrm>
            <a:custGeom>
              <a:avLst/>
              <a:gdLst/>
              <a:ahLst/>
              <a:cxnLst>
                <a:cxn ang="0">
                  <a:pos x="0" y="0"/>
                </a:cxn>
                <a:cxn ang="0">
                  <a:pos x="60" y="31"/>
                </a:cxn>
                <a:cxn ang="0">
                  <a:pos x="18" y="80"/>
                </a:cxn>
                <a:cxn ang="0">
                  <a:pos x="0" y="0"/>
                </a:cxn>
              </a:cxnLst>
              <a:rect l="0" t="0" r="r" b="b"/>
              <a:pathLst>
                <a:path w="61" h="81">
                  <a:moveTo>
                    <a:pt x="0" y="0"/>
                  </a:moveTo>
                  <a:lnTo>
                    <a:pt x="60" y="31"/>
                  </a:lnTo>
                  <a:lnTo>
                    <a:pt x="18" y="80"/>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grpSp>
      <p:sp>
        <p:nvSpPr>
          <p:cNvPr id="2152" name="Rectangle 104"/>
          <p:cNvSpPr>
            <a:spLocks noGrp="1" noChangeArrowheads="1"/>
          </p:cNvSpPr>
          <p:nvPr>
            <p:ph type="ctrTitle" sz="quarter"/>
          </p:nvPr>
        </p:nvSpPr>
        <p:spPr>
          <a:xfrm>
            <a:off x="685800" y="2286000"/>
            <a:ext cx="7772400" cy="1143000"/>
          </a:xfrm>
        </p:spPr>
        <p:txBody>
          <a:bodyPr/>
          <a:lstStyle>
            <a:lvl1pPr>
              <a:defRPr/>
            </a:lvl1pPr>
          </a:lstStyle>
          <a:p>
            <a:r>
              <a:rPr lang="fr-FR" smtClean="0"/>
              <a:t>Cliquez pour modifier le style du titre</a:t>
            </a:r>
            <a:endParaRPr lang="fr-FR"/>
          </a:p>
        </p:txBody>
      </p:sp>
      <p:sp>
        <p:nvSpPr>
          <p:cNvPr id="2153" name="Rectangle 10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fr-FR" smtClean="0"/>
              <a:t>Cliquez pour modifier le style des sous-titres du masque</a:t>
            </a:r>
            <a:endParaRPr lang="fr-FR"/>
          </a:p>
        </p:txBody>
      </p:sp>
      <p:sp>
        <p:nvSpPr>
          <p:cNvPr id="2154" name="Rectangle 106"/>
          <p:cNvSpPr>
            <a:spLocks noGrp="1" noChangeArrowheads="1"/>
          </p:cNvSpPr>
          <p:nvPr>
            <p:ph type="dt" sz="quarter" idx="2"/>
          </p:nvPr>
        </p:nvSpPr>
        <p:spPr/>
        <p:txBody>
          <a:bodyPr/>
          <a:lstStyle>
            <a:lvl1pPr>
              <a:defRPr/>
            </a:lvl1pPr>
          </a:lstStyle>
          <a:p>
            <a:fld id="{FB79FB49-0341-4A4E-9B2E-5B07B2A38E59}" type="datetimeFigureOut">
              <a:rPr lang="fr-FR" smtClean="0"/>
              <a:pPr/>
              <a:t>10/01/2019</a:t>
            </a:fld>
            <a:endParaRPr lang="fr-FR"/>
          </a:p>
        </p:txBody>
      </p:sp>
      <p:sp>
        <p:nvSpPr>
          <p:cNvPr id="2155" name="Rectangle 107"/>
          <p:cNvSpPr>
            <a:spLocks noGrp="1" noChangeArrowheads="1"/>
          </p:cNvSpPr>
          <p:nvPr>
            <p:ph type="ftr" sz="quarter" idx="3"/>
          </p:nvPr>
        </p:nvSpPr>
        <p:spPr/>
        <p:txBody>
          <a:bodyPr/>
          <a:lstStyle>
            <a:lvl1pPr>
              <a:defRPr/>
            </a:lvl1pPr>
          </a:lstStyle>
          <a:p>
            <a:endParaRPr lang="fr-FR"/>
          </a:p>
        </p:txBody>
      </p:sp>
      <p:sp>
        <p:nvSpPr>
          <p:cNvPr id="2156" name="Rectangle 108"/>
          <p:cNvSpPr>
            <a:spLocks noGrp="1" noChangeArrowheads="1"/>
          </p:cNvSpPr>
          <p:nvPr>
            <p:ph type="sldNum" sz="quarter" idx="4"/>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16EBE5-D6E7-408D-8F48-965F20713267}"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10536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34" presetClass="emph" presetSubtype="0" fill="hold" grpId="1" nodeType="withEffect">
                                  <p:stCondLst>
                                    <p:cond delay="2000"/>
                                  </p:stCondLst>
                                  <p:iterate type="lt">
                                    <p:tmPct val="10000"/>
                                  </p:iterate>
                                  <p:childTnLst>
                                    <p:animMotion origin="layout" path="M 3.33333E-6 -4.07407E-6 L -0.00122 -0.05301 " pathEditMode="relative" rAng="0" ptsTypes="AA">
                                      <p:cBhvr>
                                        <p:cTn id="9" dur="250" accel="50000" decel="50000" autoRev="1" fill="hold">
                                          <p:stCondLst>
                                            <p:cond delay="0"/>
                                          </p:stCondLst>
                                        </p:cTn>
                                        <p:tgtEl>
                                          <p:spTgt spid="3">
                                            <p:txEl>
                                              <p:pRg st="0" end="0"/>
                                            </p:txEl>
                                          </p:spTgt>
                                        </p:tgtEl>
                                        <p:attrNameLst>
                                          <p:attrName>ppt_x</p:attrName>
                                          <p:attrName>ppt_y</p:attrName>
                                        </p:attrNameLst>
                                      </p:cBhvr>
                                      <p:rCtr x="-69" y="-2662"/>
                                    </p:animMotion>
                                    <p:animRot by="1500000">
                                      <p:cBhvr>
                                        <p:cTn id="10" dur="125" fill="hold">
                                          <p:stCondLst>
                                            <p:cond delay="0"/>
                                          </p:stCondLst>
                                        </p:cTn>
                                        <p:tgtEl>
                                          <p:spTgt spid="3">
                                            <p:txEl>
                                              <p:pRg st="0" end="0"/>
                                            </p:txEl>
                                          </p:spTgt>
                                        </p:tgtEl>
                                        <p:attrNameLst>
                                          <p:attrName>r</p:attrName>
                                        </p:attrNameLst>
                                      </p:cBhvr>
                                    </p:animRot>
                                    <p:animRot by="-1500000">
                                      <p:cBhvr>
                                        <p:cTn id="11" dur="125" fill="hold">
                                          <p:stCondLst>
                                            <p:cond delay="125"/>
                                          </p:stCondLst>
                                        </p:cTn>
                                        <p:tgtEl>
                                          <p:spTgt spid="3">
                                            <p:txEl>
                                              <p:pRg st="0" end="0"/>
                                            </p:txEl>
                                          </p:spTgt>
                                        </p:tgtEl>
                                        <p:attrNameLst>
                                          <p:attrName>r</p:attrName>
                                        </p:attrNameLst>
                                      </p:cBhvr>
                                    </p:animRot>
                                    <p:animRot by="-1500000">
                                      <p:cBhvr>
                                        <p:cTn id="12" dur="125" fill="hold">
                                          <p:stCondLst>
                                            <p:cond delay="250"/>
                                          </p:stCondLst>
                                        </p:cTn>
                                        <p:tgtEl>
                                          <p:spTgt spid="3">
                                            <p:txEl>
                                              <p:pRg st="0" end="0"/>
                                            </p:txEl>
                                          </p:spTgt>
                                        </p:tgtEl>
                                        <p:attrNameLst>
                                          <p:attrName>r</p:attrName>
                                        </p:attrNameLst>
                                      </p:cBhvr>
                                    </p:animRot>
                                    <p:animRot by="1500000">
                                      <p:cBhvr>
                                        <p:cTn id="13" dur="125" fill="hold">
                                          <p:stCondLst>
                                            <p:cond delay="375"/>
                                          </p:stCondLst>
                                        </p:cTn>
                                        <p:tgtEl>
                                          <p:spTgt spid="3">
                                            <p:txEl>
                                              <p:pRg st="0" end="0"/>
                                            </p:txEl>
                                          </p:spTgt>
                                        </p:tgtEl>
                                        <p:attrNameLst>
                                          <p:attrName>r</p:attrName>
                                        </p:attrNameLst>
                                      </p:cBhvr>
                                    </p:animRot>
                                  </p:childTnLst>
                                </p:cTn>
                              </p:par>
                              <p:par>
                                <p:cTn id="14" presetID="29" presetClass="exit" presetSubtype="0" fill="hold" grpId="2" nodeType="withEffect">
                                  <p:stCondLst>
                                    <p:cond delay="0"/>
                                  </p:stCondLst>
                                  <p:iterate type="lt">
                                    <p:tmPct val="0"/>
                                  </p:iterate>
                                  <p:childTnLst>
                                    <p:anim calcmode="lin" valueType="num">
                                      <p:cBhvr>
                                        <p:cTn id="15" dur="1000"/>
                                        <p:tgtEl>
                                          <p:spTgt spid="3">
                                            <p:txEl>
                                              <p:pRg st="0" end="0"/>
                                            </p:txEl>
                                          </p:spTgt>
                                        </p:tgtEl>
                                        <p:attrNameLst>
                                          <p:attrName>ppt_x</p:attrName>
                                        </p:attrNameLst>
                                      </p:cBhvr>
                                      <p:tavLst>
                                        <p:tav tm="0">
                                          <p:val>
                                            <p:strVal val="ppt_x"/>
                                          </p:val>
                                        </p:tav>
                                        <p:tav tm="100000">
                                          <p:val>
                                            <p:strVal val="ppt_x-.2"/>
                                          </p:val>
                                        </p:tav>
                                      </p:tavLst>
                                    </p:anim>
                                    <p:anim calcmode="lin" valueType="num">
                                      <p:cBhvr>
                                        <p:cTn id="16" dur="1000"/>
                                        <p:tgtEl>
                                          <p:spTgt spid="3">
                                            <p:txEl>
                                              <p:pRg st="0" end="0"/>
                                            </p:txEl>
                                          </p:spTgt>
                                        </p:tgtEl>
                                        <p:attrNameLst>
                                          <p:attrName>ppt_y</p:attrName>
                                        </p:attrNameLst>
                                      </p:cBhvr>
                                      <p:tavLst>
                                        <p:tav tm="0">
                                          <p:val>
                                            <p:strVal val="ppt_y"/>
                                          </p:val>
                                        </p:tav>
                                        <p:tav tm="100000">
                                          <p:val>
                                            <p:strVal val="ppt_y"/>
                                          </p:val>
                                        </p:tav>
                                      </p:tavLst>
                                    </p:anim>
                                    <p:animEffect transition="out" filter="fade">
                                      <p:cBhvr>
                                        <p:cTn id="17" dur="1000"/>
                                        <p:tgtEl>
                                          <p:spTgt spid="3">
                                            <p:txEl>
                                              <p:pRg st="0" end="0"/>
                                            </p:txEl>
                                          </p:spTgt>
                                        </p:tgtEl>
                                      </p:cBhvr>
                                    </p:animEffect>
                                    <p:set>
                                      <p:cBhvr>
                                        <p:cTn id="18" dur="1" fill="hold">
                                          <p:stCondLst>
                                            <p:cond delay="999"/>
                                          </p:stCondLst>
                                        </p:cTn>
                                        <p:tgtEl>
                                          <p:spTgt spid="3">
                                            <p:txEl>
                                              <p:pRg st="0" end="0"/>
                                            </p:txEl>
                                          </p:spTgt>
                                        </p:tgtEl>
                                        <p:attrNameLst>
                                          <p:attrName>style.visibility</p:attrName>
                                        </p:attrNameLst>
                                      </p:cBhvr>
                                      <p:to>
                                        <p:strVal val="hidden"/>
                                      </p:to>
                                    </p:set>
                                  </p:childTnLst>
                                </p:cTn>
                              </p:par>
                            </p:childTnLst>
                          </p:cTn>
                        </p:par>
                        <p:par>
                          <p:cTn id="19" fill="hold">
                            <p:stCondLst>
                              <p:cond delay="4000"/>
                            </p:stCondLst>
                            <p:childTnLst>
                              <p:par>
                                <p:cTn id="20" presetID="0" presetClass="path" presetSubtype="0" accel="50000" decel="50000" fill="hold" grpId="3" nodeType="afterEffect">
                                  <p:stCondLst>
                                    <p:cond delay="0"/>
                                  </p:stCondLst>
                                  <p:iterate type="lt">
                                    <p:tmPct val="0"/>
                                  </p:iterate>
                                  <p:childTnLst>
                                    <p:animMotion origin="layout" path="M 3.33333E-6 3.7037E-6 L -0.02917 -0.35116 " pathEditMode="relative" rAng="0" ptsTypes="AA">
                                      <p:cBhvr>
                                        <p:cTn id="21" dur="500" fill="hold"/>
                                        <p:tgtEl>
                                          <p:spTgt spid="3">
                                            <p:txEl>
                                              <p:pRg st="0" end="0"/>
                                            </p:txEl>
                                          </p:spTgt>
                                        </p:tgtEl>
                                        <p:attrNameLst>
                                          <p:attrName>ppt_x</p:attrName>
                                          <p:attrName>ppt_y</p:attrName>
                                        </p:attrNameLst>
                                      </p:cBhvr>
                                      <p:rCtr x="-1458" y="-17569"/>
                                    </p:animMotion>
                                  </p:childTnLst>
                                </p:cTn>
                              </p:par>
                              <p:par>
                                <p:cTn id="22" presetID="12" presetClass="entr" presetSubtype="8" fill="hold" grpId="4" nodeType="withEffect">
                                  <p:stCondLst>
                                    <p:cond delay="700"/>
                                  </p:stCondLst>
                                  <p:iterate type="lt">
                                    <p:tmPct val="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lide(fromLeft)">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5A7EC1-E91A-4FAB-B05F-B125170795E5}"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4243830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8947E-8F69-44D5-A86C-05B4210B0969}"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7154298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8D49D8-00A4-45EE-BE17-8521D45AC5AB}"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820926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9F39E8-D858-4206-A698-45C7E0A17F87}"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2174379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7BFC08-A30E-40AA-8FB1-F4D9B3393233}"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565241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3959BE-BD00-4CAE-B603-D5B8F821ACA3}"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1714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D8C8EC-DDEA-4C49-8020-14491E671F2D}"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5532465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98B091-71B9-4859-A7FE-B47AAA417636}"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002203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FA82CD-2D16-411B-A5BC-FB7E2FFE72E1}"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1567096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49FB06-2173-41FC-A0B0-BB131D4E7B98}"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6346797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98425"/>
            <a:ext cx="6858000" cy="1074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67475"/>
            <a:ext cx="2133600" cy="301625"/>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467475"/>
            <a:ext cx="2895600" cy="301625"/>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467475"/>
            <a:ext cx="2133600" cy="301625"/>
          </a:xfrm>
        </p:spPr>
        <p:txBody>
          <a:bodyPr/>
          <a:lstStyle>
            <a:lvl1pPr>
              <a:defRPr/>
            </a:lvl1pPr>
          </a:lstStyle>
          <a:p>
            <a:fld id="{CCCE2AB5-995D-4065-85B1-5C0D8570151A}" type="slidenum">
              <a:rPr lang="en-US" altLang="en-US">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699778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16EBE5-D6E7-408D-8F48-965F20713267}"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174220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34" presetClass="emph" presetSubtype="0" fill="hold" grpId="1" nodeType="withEffect">
                                  <p:stCondLst>
                                    <p:cond delay="2000"/>
                                  </p:stCondLst>
                                  <p:iterate type="lt">
                                    <p:tmPct val="10000"/>
                                  </p:iterate>
                                  <p:childTnLst>
                                    <p:animMotion origin="layout" path="M 3.33333E-6 -4.07407E-6 L -0.00122 -0.05301 " pathEditMode="relative" rAng="0" ptsTypes="AA">
                                      <p:cBhvr>
                                        <p:cTn id="9" dur="250" accel="50000" decel="50000" autoRev="1" fill="hold">
                                          <p:stCondLst>
                                            <p:cond delay="0"/>
                                          </p:stCondLst>
                                        </p:cTn>
                                        <p:tgtEl>
                                          <p:spTgt spid="3">
                                            <p:txEl>
                                              <p:pRg st="0" end="0"/>
                                            </p:txEl>
                                          </p:spTgt>
                                        </p:tgtEl>
                                        <p:attrNameLst>
                                          <p:attrName>ppt_x</p:attrName>
                                          <p:attrName>ppt_y</p:attrName>
                                        </p:attrNameLst>
                                      </p:cBhvr>
                                      <p:rCtr x="-69" y="-2662"/>
                                    </p:animMotion>
                                    <p:animRot by="1500000">
                                      <p:cBhvr>
                                        <p:cTn id="10" dur="125" fill="hold">
                                          <p:stCondLst>
                                            <p:cond delay="0"/>
                                          </p:stCondLst>
                                        </p:cTn>
                                        <p:tgtEl>
                                          <p:spTgt spid="3">
                                            <p:txEl>
                                              <p:pRg st="0" end="0"/>
                                            </p:txEl>
                                          </p:spTgt>
                                        </p:tgtEl>
                                        <p:attrNameLst>
                                          <p:attrName>r</p:attrName>
                                        </p:attrNameLst>
                                      </p:cBhvr>
                                    </p:animRot>
                                    <p:animRot by="-1500000">
                                      <p:cBhvr>
                                        <p:cTn id="11" dur="125" fill="hold">
                                          <p:stCondLst>
                                            <p:cond delay="125"/>
                                          </p:stCondLst>
                                        </p:cTn>
                                        <p:tgtEl>
                                          <p:spTgt spid="3">
                                            <p:txEl>
                                              <p:pRg st="0" end="0"/>
                                            </p:txEl>
                                          </p:spTgt>
                                        </p:tgtEl>
                                        <p:attrNameLst>
                                          <p:attrName>r</p:attrName>
                                        </p:attrNameLst>
                                      </p:cBhvr>
                                    </p:animRot>
                                    <p:animRot by="-1500000">
                                      <p:cBhvr>
                                        <p:cTn id="12" dur="125" fill="hold">
                                          <p:stCondLst>
                                            <p:cond delay="250"/>
                                          </p:stCondLst>
                                        </p:cTn>
                                        <p:tgtEl>
                                          <p:spTgt spid="3">
                                            <p:txEl>
                                              <p:pRg st="0" end="0"/>
                                            </p:txEl>
                                          </p:spTgt>
                                        </p:tgtEl>
                                        <p:attrNameLst>
                                          <p:attrName>r</p:attrName>
                                        </p:attrNameLst>
                                      </p:cBhvr>
                                    </p:animRot>
                                    <p:animRot by="1500000">
                                      <p:cBhvr>
                                        <p:cTn id="13" dur="125" fill="hold">
                                          <p:stCondLst>
                                            <p:cond delay="375"/>
                                          </p:stCondLst>
                                        </p:cTn>
                                        <p:tgtEl>
                                          <p:spTgt spid="3">
                                            <p:txEl>
                                              <p:pRg st="0" end="0"/>
                                            </p:txEl>
                                          </p:spTgt>
                                        </p:tgtEl>
                                        <p:attrNameLst>
                                          <p:attrName>r</p:attrName>
                                        </p:attrNameLst>
                                      </p:cBhvr>
                                    </p:animRot>
                                  </p:childTnLst>
                                </p:cTn>
                              </p:par>
                              <p:par>
                                <p:cTn id="14" presetID="29" presetClass="exit" presetSubtype="0" fill="hold" grpId="2" nodeType="withEffect">
                                  <p:stCondLst>
                                    <p:cond delay="0"/>
                                  </p:stCondLst>
                                  <p:iterate type="lt">
                                    <p:tmPct val="0"/>
                                  </p:iterate>
                                  <p:childTnLst>
                                    <p:anim calcmode="lin" valueType="num">
                                      <p:cBhvr>
                                        <p:cTn id="15" dur="1000"/>
                                        <p:tgtEl>
                                          <p:spTgt spid="3">
                                            <p:txEl>
                                              <p:pRg st="0" end="0"/>
                                            </p:txEl>
                                          </p:spTgt>
                                        </p:tgtEl>
                                        <p:attrNameLst>
                                          <p:attrName>ppt_x</p:attrName>
                                        </p:attrNameLst>
                                      </p:cBhvr>
                                      <p:tavLst>
                                        <p:tav tm="0">
                                          <p:val>
                                            <p:strVal val="ppt_x"/>
                                          </p:val>
                                        </p:tav>
                                        <p:tav tm="100000">
                                          <p:val>
                                            <p:strVal val="ppt_x-.2"/>
                                          </p:val>
                                        </p:tav>
                                      </p:tavLst>
                                    </p:anim>
                                    <p:anim calcmode="lin" valueType="num">
                                      <p:cBhvr>
                                        <p:cTn id="16" dur="1000"/>
                                        <p:tgtEl>
                                          <p:spTgt spid="3">
                                            <p:txEl>
                                              <p:pRg st="0" end="0"/>
                                            </p:txEl>
                                          </p:spTgt>
                                        </p:tgtEl>
                                        <p:attrNameLst>
                                          <p:attrName>ppt_y</p:attrName>
                                        </p:attrNameLst>
                                      </p:cBhvr>
                                      <p:tavLst>
                                        <p:tav tm="0">
                                          <p:val>
                                            <p:strVal val="ppt_y"/>
                                          </p:val>
                                        </p:tav>
                                        <p:tav tm="100000">
                                          <p:val>
                                            <p:strVal val="ppt_y"/>
                                          </p:val>
                                        </p:tav>
                                      </p:tavLst>
                                    </p:anim>
                                    <p:animEffect transition="out" filter="fade">
                                      <p:cBhvr>
                                        <p:cTn id="17" dur="1000"/>
                                        <p:tgtEl>
                                          <p:spTgt spid="3">
                                            <p:txEl>
                                              <p:pRg st="0" end="0"/>
                                            </p:txEl>
                                          </p:spTgt>
                                        </p:tgtEl>
                                      </p:cBhvr>
                                    </p:animEffect>
                                    <p:set>
                                      <p:cBhvr>
                                        <p:cTn id="18" dur="1" fill="hold">
                                          <p:stCondLst>
                                            <p:cond delay="999"/>
                                          </p:stCondLst>
                                        </p:cTn>
                                        <p:tgtEl>
                                          <p:spTgt spid="3">
                                            <p:txEl>
                                              <p:pRg st="0" end="0"/>
                                            </p:txEl>
                                          </p:spTgt>
                                        </p:tgtEl>
                                        <p:attrNameLst>
                                          <p:attrName>style.visibility</p:attrName>
                                        </p:attrNameLst>
                                      </p:cBhvr>
                                      <p:to>
                                        <p:strVal val="hidden"/>
                                      </p:to>
                                    </p:set>
                                  </p:childTnLst>
                                </p:cTn>
                              </p:par>
                            </p:childTnLst>
                          </p:cTn>
                        </p:par>
                        <p:par>
                          <p:cTn id="19" fill="hold">
                            <p:stCondLst>
                              <p:cond delay="4000"/>
                            </p:stCondLst>
                            <p:childTnLst>
                              <p:par>
                                <p:cTn id="20" presetID="0" presetClass="path" presetSubtype="0" accel="50000" decel="50000" fill="hold" grpId="3" nodeType="afterEffect">
                                  <p:stCondLst>
                                    <p:cond delay="0"/>
                                  </p:stCondLst>
                                  <p:iterate type="lt">
                                    <p:tmPct val="0"/>
                                  </p:iterate>
                                  <p:childTnLst>
                                    <p:animMotion origin="layout" path="M 3.33333E-6 3.7037E-6 L -0.02917 -0.35116 " pathEditMode="relative" rAng="0" ptsTypes="AA">
                                      <p:cBhvr>
                                        <p:cTn id="21" dur="500" fill="hold"/>
                                        <p:tgtEl>
                                          <p:spTgt spid="3">
                                            <p:txEl>
                                              <p:pRg st="0" end="0"/>
                                            </p:txEl>
                                          </p:spTgt>
                                        </p:tgtEl>
                                        <p:attrNameLst>
                                          <p:attrName>ppt_x</p:attrName>
                                          <p:attrName>ppt_y</p:attrName>
                                        </p:attrNameLst>
                                      </p:cBhvr>
                                      <p:rCtr x="-1458" y="-17569"/>
                                    </p:animMotion>
                                  </p:childTnLst>
                                </p:cTn>
                              </p:par>
                              <p:par>
                                <p:cTn id="22" presetID="12" presetClass="entr" presetSubtype="8" fill="hold" grpId="4" nodeType="withEffect">
                                  <p:stCondLst>
                                    <p:cond delay="700"/>
                                  </p:stCondLst>
                                  <p:iterate type="lt">
                                    <p:tmPct val="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lide(fromLeft)">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5A7EC1-E91A-4FAB-B05F-B125170795E5}"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3482041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B8947E-8F69-44D5-A86C-05B4210B0969}"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9063705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8D49D8-00A4-45EE-BE17-8521D45AC5AB}"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9346133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9F39E8-D858-4206-A698-45C7E0A17F87}"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9756906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7BFC08-A30E-40AA-8FB1-F4D9B3393233}"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680456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3959BE-BD00-4CAE-B603-D5B8F821ACA3}"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2865688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D8C8EC-DDEA-4C49-8020-14491E671F2D}"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19233967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98B091-71B9-4859-A7FE-B47AAA417636}"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7076871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FA82CD-2D16-411B-A5BC-FB7E2FFE72E1}"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4430248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49FB06-2173-41FC-A0B0-BB131D4E7B98}"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42066496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98425"/>
            <a:ext cx="6858000" cy="1074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67475"/>
            <a:ext cx="2133600" cy="301625"/>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467475"/>
            <a:ext cx="2895600" cy="301625"/>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467475"/>
            <a:ext cx="2133600" cy="301625"/>
          </a:xfrm>
        </p:spPr>
        <p:txBody>
          <a:bodyPr/>
          <a:lstStyle>
            <a:lvl1pPr>
              <a:defRPr/>
            </a:lvl1pPr>
          </a:lstStyle>
          <a:p>
            <a:fld id="{CCCE2AB5-995D-4065-85B1-5C0D8570151A}" type="slidenum">
              <a:rPr lang="en-US" altLang="en-US">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1632869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5256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8042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4794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62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36461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289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34313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2465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38668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37846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8119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83271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2435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85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16265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14022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02874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6327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9027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443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5537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2775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FB79FB49-0341-4A4E-9B2E-5B07B2A38E59}" type="datetimeFigureOut">
              <a:rPr lang="fr-FR" smtClean="0"/>
              <a:pPr/>
              <a:t>10/01/2019</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75ACA77-73D8-4CF4-A7E4-1450EDC0B5D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71"/>
          <p:cNvGrpSpPr>
            <a:grpSpLocks/>
          </p:cNvGrpSpPr>
          <p:nvPr/>
        </p:nvGrpSpPr>
        <p:grpSpPr bwMode="auto">
          <a:xfrm>
            <a:off x="0" y="0"/>
            <a:ext cx="9120188" cy="6846888"/>
            <a:chOff x="0" y="0"/>
            <a:chExt cx="5745" cy="4313"/>
          </a:xfrm>
        </p:grpSpPr>
        <p:grpSp>
          <p:nvGrpSpPr>
            <p:cNvPr id="3" name="Group 69"/>
            <p:cNvGrpSpPr>
              <a:grpSpLocks/>
            </p:cNvGrpSpPr>
            <p:nvPr/>
          </p:nvGrpSpPr>
          <p:grpSpPr bwMode="auto">
            <a:xfrm>
              <a:off x="0" y="0"/>
              <a:ext cx="5745" cy="4313"/>
              <a:chOff x="0" y="0"/>
              <a:chExt cx="5745" cy="4313"/>
            </a:xfrm>
          </p:grpSpPr>
          <p:sp>
            <p:nvSpPr>
              <p:cNvPr id="1026" name="Rectangle 2"/>
              <p:cNvSpPr>
                <a:spLocks noChangeArrowheads="1"/>
              </p:cNvSpPr>
              <p:nvPr/>
            </p:nvSpPr>
            <p:spPr bwMode="ltGray">
              <a:xfrm>
                <a:off x="2201" y="4113"/>
                <a:ext cx="62" cy="6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1027" name="Rectangle 3"/>
              <p:cNvSpPr>
                <a:spLocks noChangeArrowheads="1"/>
              </p:cNvSpPr>
              <p:nvPr/>
            </p:nvSpPr>
            <p:spPr bwMode="ltGray">
              <a:xfrm>
                <a:off x="276" y="3715"/>
                <a:ext cx="62" cy="65"/>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1028" name="Freeform 4"/>
              <p:cNvSpPr>
                <a:spLocks/>
              </p:cNvSpPr>
              <p:nvPr/>
            </p:nvSpPr>
            <p:spPr bwMode="ltGray">
              <a:xfrm>
                <a:off x="4516" y="3856"/>
                <a:ext cx="99" cy="311"/>
              </a:xfrm>
              <a:custGeom>
                <a:avLst/>
                <a:gdLst/>
                <a:ahLst/>
                <a:cxnLst>
                  <a:cxn ang="0">
                    <a:pos x="49" y="304"/>
                  </a:cxn>
                  <a:cxn ang="0">
                    <a:pos x="52" y="294"/>
                  </a:cxn>
                  <a:cxn ang="0">
                    <a:pos x="55" y="288"/>
                  </a:cxn>
                  <a:cxn ang="0">
                    <a:pos x="60" y="272"/>
                  </a:cxn>
                  <a:cxn ang="0">
                    <a:pos x="69" y="245"/>
                  </a:cxn>
                  <a:cxn ang="0">
                    <a:pos x="72" y="232"/>
                  </a:cxn>
                  <a:cxn ang="0">
                    <a:pos x="75" y="213"/>
                  </a:cxn>
                  <a:cxn ang="0">
                    <a:pos x="75" y="203"/>
                  </a:cxn>
                  <a:cxn ang="0">
                    <a:pos x="75" y="191"/>
                  </a:cxn>
                  <a:cxn ang="0">
                    <a:pos x="75" y="181"/>
                  </a:cxn>
                  <a:cxn ang="0">
                    <a:pos x="69" y="171"/>
                  </a:cxn>
                  <a:cxn ang="0">
                    <a:pos x="64" y="162"/>
                  </a:cxn>
                  <a:cxn ang="0">
                    <a:pos x="52" y="148"/>
                  </a:cxn>
                  <a:cxn ang="0">
                    <a:pos x="40" y="135"/>
                  </a:cxn>
                  <a:cxn ang="0">
                    <a:pos x="23" y="110"/>
                  </a:cxn>
                  <a:cxn ang="0">
                    <a:pos x="9" y="94"/>
                  </a:cxn>
                  <a:cxn ang="0">
                    <a:pos x="3" y="84"/>
                  </a:cxn>
                  <a:cxn ang="0">
                    <a:pos x="0" y="74"/>
                  </a:cxn>
                  <a:cxn ang="0">
                    <a:pos x="0" y="58"/>
                  </a:cxn>
                  <a:cxn ang="0">
                    <a:pos x="0" y="45"/>
                  </a:cxn>
                  <a:cxn ang="0">
                    <a:pos x="0" y="32"/>
                  </a:cxn>
                  <a:cxn ang="0">
                    <a:pos x="6" y="16"/>
                  </a:cxn>
                  <a:cxn ang="0">
                    <a:pos x="9" y="0"/>
                  </a:cxn>
                  <a:cxn ang="0">
                    <a:pos x="29" y="22"/>
                  </a:cxn>
                  <a:cxn ang="0">
                    <a:pos x="26" y="32"/>
                  </a:cxn>
                  <a:cxn ang="0">
                    <a:pos x="21" y="48"/>
                  </a:cxn>
                  <a:cxn ang="0">
                    <a:pos x="17" y="62"/>
                  </a:cxn>
                  <a:cxn ang="0">
                    <a:pos x="17" y="74"/>
                  </a:cxn>
                  <a:cxn ang="0">
                    <a:pos x="17" y="84"/>
                  </a:cxn>
                  <a:cxn ang="0">
                    <a:pos x="23" y="100"/>
                  </a:cxn>
                  <a:cxn ang="0">
                    <a:pos x="26" y="110"/>
                  </a:cxn>
                  <a:cxn ang="0">
                    <a:pos x="35" y="119"/>
                  </a:cxn>
                  <a:cxn ang="0">
                    <a:pos x="43" y="129"/>
                  </a:cxn>
                  <a:cxn ang="0">
                    <a:pos x="58" y="142"/>
                  </a:cxn>
                  <a:cxn ang="0">
                    <a:pos x="69" y="154"/>
                  </a:cxn>
                  <a:cxn ang="0">
                    <a:pos x="75" y="168"/>
                  </a:cxn>
                  <a:cxn ang="0">
                    <a:pos x="86" y="187"/>
                  </a:cxn>
                  <a:cxn ang="0">
                    <a:pos x="95" y="200"/>
                  </a:cxn>
                  <a:cxn ang="0">
                    <a:pos x="95" y="210"/>
                  </a:cxn>
                  <a:cxn ang="0">
                    <a:pos x="98" y="226"/>
                  </a:cxn>
                  <a:cxn ang="0">
                    <a:pos x="98" y="248"/>
                  </a:cxn>
                  <a:cxn ang="0">
                    <a:pos x="95" y="262"/>
                  </a:cxn>
                  <a:cxn ang="0">
                    <a:pos x="95" y="278"/>
                  </a:cxn>
                  <a:cxn ang="0">
                    <a:pos x="93" y="288"/>
                  </a:cxn>
                  <a:cxn ang="0">
                    <a:pos x="89" y="300"/>
                  </a:cxn>
                  <a:cxn ang="0">
                    <a:pos x="86" y="310"/>
                  </a:cxn>
                  <a:cxn ang="0">
                    <a:pos x="49" y="304"/>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29" name="Freeform 5"/>
              <p:cNvSpPr>
                <a:spLocks/>
              </p:cNvSpPr>
              <p:nvPr/>
            </p:nvSpPr>
            <p:spPr bwMode="ltGray">
              <a:xfrm>
                <a:off x="262" y="2361"/>
                <a:ext cx="101" cy="309"/>
              </a:xfrm>
              <a:custGeom>
                <a:avLst/>
                <a:gdLst/>
                <a:ahLst/>
                <a:cxnLst>
                  <a:cxn ang="0">
                    <a:pos x="50" y="305"/>
                  </a:cxn>
                  <a:cxn ang="0">
                    <a:pos x="53" y="296"/>
                  </a:cxn>
                  <a:cxn ang="0">
                    <a:pos x="56" y="292"/>
                  </a:cxn>
                  <a:cxn ang="0">
                    <a:pos x="56" y="286"/>
                  </a:cxn>
                  <a:cxn ang="0">
                    <a:pos x="65" y="270"/>
                  </a:cxn>
                  <a:cxn ang="0">
                    <a:pos x="71" y="247"/>
                  </a:cxn>
                  <a:cxn ang="0">
                    <a:pos x="76" y="231"/>
                  </a:cxn>
                  <a:cxn ang="0">
                    <a:pos x="76" y="215"/>
                  </a:cxn>
                  <a:cxn ang="0">
                    <a:pos x="80" y="202"/>
                  </a:cxn>
                  <a:cxn ang="0">
                    <a:pos x="80" y="188"/>
                  </a:cxn>
                  <a:cxn ang="0">
                    <a:pos x="76" y="178"/>
                  </a:cxn>
                  <a:cxn ang="0">
                    <a:pos x="73" y="172"/>
                  </a:cxn>
                  <a:cxn ang="0">
                    <a:pos x="65" y="159"/>
                  </a:cxn>
                  <a:cxn ang="0">
                    <a:pos x="56" y="146"/>
                  </a:cxn>
                  <a:cxn ang="0">
                    <a:pos x="44" y="134"/>
                  </a:cxn>
                  <a:cxn ang="0">
                    <a:pos x="24" y="110"/>
                  </a:cxn>
                  <a:cxn ang="0">
                    <a:pos x="12" y="91"/>
                  </a:cxn>
                  <a:cxn ang="0">
                    <a:pos x="6" y="81"/>
                  </a:cxn>
                  <a:cxn ang="0">
                    <a:pos x="3" y="72"/>
                  </a:cxn>
                  <a:cxn ang="0">
                    <a:pos x="0" y="56"/>
                  </a:cxn>
                  <a:cxn ang="0">
                    <a:pos x="0" y="43"/>
                  </a:cxn>
                  <a:cxn ang="0">
                    <a:pos x="3" y="32"/>
                  </a:cxn>
                  <a:cxn ang="0">
                    <a:pos x="6" y="13"/>
                  </a:cxn>
                  <a:cxn ang="0">
                    <a:pos x="12" y="0"/>
                  </a:cxn>
                  <a:cxn ang="0">
                    <a:pos x="29" y="20"/>
                  </a:cxn>
                  <a:cxn ang="0">
                    <a:pos x="27" y="29"/>
                  </a:cxn>
                  <a:cxn ang="0">
                    <a:pos x="24" y="46"/>
                  </a:cxn>
                  <a:cxn ang="0">
                    <a:pos x="21" y="59"/>
                  </a:cxn>
                  <a:cxn ang="0">
                    <a:pos x="21" y="72"/>
                  </a:cxn>
                  <a:cxn ang="0">
                    <a:pos x="21" y="85"/>
                  </a:cxn>
                  <a:cxn ang="0">
                    <a:pos x="27" y="97"/>
                  </a:cxn>
                  <a:cxn ang="0">
                    <a:pos x="29" y="110"/>
                  </a:cxn>
                  <a:cxn ang="0">
                    <a:pos x="36" y="118"/>
                  </a:cxn>
                  <a:cxn ang="0">
                    <a:pos x="47" y="127"/>
                  </a:cxn>
                  <a:cxn ang="0">
                    <a:pos x="61" y="140"/>
                  </a:cxn>
                  <a:cxn ang="0">
                    <a:pos x="71" y="153"/>
                  </a:cxn>
                  <a:cxn ang="0">
                    <a:pos x="80" y="166"/>
                  </a:cxn>
                  <a:cxn ang="0">
                    <a:pos x="88" y="185"/>
                  </a:cxn>
                  <a:cxn ang="0">
                    <a:pos x="97" y="199"/>
                  </a:cxn>
                  <a:cxn ang="0">
                    <a:pos x="100" y="208"/>
                  </a:cxn>
                  <a:cxn ang="0">
                    <a:pos x="100" y="227"/>
                  </a:cxn>
                  <a:cxn ang="0">
                    <a:pos x="100" y="247"/>
                  </a:cxn>
                  <a:cxn ang="0">
                    <a:pos x="100" y="259"/>
                  </a:cxn>
                  <a:cxn ang="0">
                    <a:pos x="97" y="276"/>
                  </a:cxn>
                  <a:cxn ang="0">
                    <a:pos x="94" y="286"/>
                  </a:cxn>
                  <a:cxn ang="0">
                    <a:pos x="94" y="299"/>
                  </a:cxn>
                  <a:cxn ang="0">
                    <a:pos x="88" y="308"/>
                  </a:cxn>
                  <a:cxn ang="0">
                    <a:pos x="50" y="30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0" name="Freeform 6"/>
              <p:cNvSpPr>
                <a:spLocks/>
              </p:cNvSpPr>
              <p:nvPr/>
            </p:nvSpPr>
            <p:spPr bwMode="ltGray">
              <a:xfrm>
                <a:off x="5204" y="0"/>
                <a:ext cx="103" cy="312"/>
              </a:xfrm>
              <a:custGeom>
                <a:avLst/>
                <a:gdLst/>
                <a:ahLst/>
                <a:cxnLst>
                  <a:cxn ang="0">
                    <a:pos x="49" y="305"/>
                  </a:cxn>
                  <a:cxn ang="0">
                    <a:pos x="56" y="295"/>
                  </a:cxn>
                  <a:cxn ang="0">
                    <a:pos x="56" y="292"/>
                  </a:cxn>
                  <a:cxn ang="0">
                    <a:pos x="58" y="286"/>
                  </a:cxn>
                  <a:cxn ang="0">
                    <a:pos x="64" y="269"/>
                  </a:cxn>
                  <a:cxn ang="0">
                    <a:pos x="70" y="246"/>
                  </a:cxn>
                  <a:cxn ang="0">
                    <a:pos x="76" y="234"/>
                  </a:cxn>
                  <a:cxn ang="0">
                    <a:pos x="78" y="214"/>
                  </a:cxn>
                  <a:cxn ang="0">
                    <a:pos x="78" y="202"/>
                  </a:cxn>
                  <a:cxn ang="0">
                    <a:pos x="78" y="191"/>
                  </a:cxn>
                  <a:cxn ang="0">
                    <a:pos x="76" y="178"/>
                  </a:cxn>
                  <a:cxn ang="0">
                    <a:pos x="73" y="172"/>
                  </a:cxn>
                  <a:cxn ang="0">
                    <a:pos x="64" y="159"/>
                  </a:cxn>
                  <a:cxn ang="0">
                    <a:pos x="56" y="146"/>
                  </a:cxn>
                  <a:cxn ang="0">
                    <a:pos x="44" y="133"/>
                  </a:cxn>
                  <a:cxn ang="0">
                    <a:pos x="23" y="110"/>
                  </a:cxn>
                  <a:cxn ang="0">
                    <a:pos x="12" y="94"/>
                  </a:cxn>
                  <a:cxn ang="0">
                    <a:pos x="5" y="81"/>
                  </a:cxn>
                  <a:cxn ang="0">
                    <a:pos x="3" y="72"/>
                  </a:cxn>
                  <a:cxn ang="0">
                    <a:pos x="0" y="56"/>
                  </a:cxn>
                  <a:cxn ang="0">
                    <a:pos x="0" y="43"/>
                  </a:cxn>
                  <a:cxn ang="0">
                    <a:pos x="3" y="32"/>
                  </a:cxn>
                  <a:cxn ang="0">
                    <a:pos x="5" y="16"/>
                  </a:cxn>
                  <a:cxn ang="0">
                    <a:pos x="12" y="0"/>
                  </a:cxn>
                  <a:cxn ang="0">
                    <a:pos x="32" y="19"/>
                  </a:cxn>
                  <a:cxn ang="0">
                    <a:pos x="26" y="32"/>
                  </a:cxn>
                  <a:cxn ang="0">
                    <a:pos x="23" y="46"/>
                  </a:cxn>
                  <a:cxn ang="0">
                    <a:pos x="20" y="59"/>
                  </a:cxn>
                  <a:cxn ang="0">
                    <a:pos x="20" y="72"/>
                  </a:cxn>
                  <a:cxn ang="0">
                    <a:pos x="20" y="84"/>
                  </a:cxn>
                  <a:cxn ang="0">
                    <a:pos x="26" y="100"/>
                  </a:cxn>
                  <a:cxn ang="0">
                    <a:pos x="29" y="110"/>
                  </a:cxn>
                  <a:cxn ang="0">
                    <a:pos x="35" y="121"/>
                  </a:cxn>
                  <a:cxn ang="0">
                    <a:pos x="46" y="127"/>
                  </a:cxn>
                  <a:cxn ang="0">
                    <a:pos x="61" y="143"/>
                  </a:cxn>
                  <a:cxn ang="0">
                    <a:pos x="73" y="156"/>
                  </a:cxn>
                  <a:cxn ang="0">
                    <a:pos x="78" y="165"/>
                  </a:cxn>
                  <a:cxn ang="0">
                    <a:pos x="90" y="185"/>
                  </a:cxn>
                  <a:cxn ang="0">
                    <a:pos x="96" y="198"/>
                  </a:cxn>
                  <a:cxn ang="0">
                    <a:pos x="99" y="208"/>
                  </a:cxn>
                  <a:cxn ang="0">
                    <a:pos x="102" y="227"/>
                  </a:cxn>
                  <a:cxn ang="0">
                    <a:pos x="102" y="246"/>
                  </a:cxn>
                  <a:cxn ang="0">
                    <a:pos x="99" y="259"/>
                  </a:cxn>
                  <a:cxn ang="0">
                    <a:pos x="99" y="276"/>
                  </a:cxn>
                  <a:cxn ang="0">
                    <a:pos x="96" y="289"/>
                  </a:cxn>
                  <a:cxn ang="0">
                    <a:pos x="93" y="302"/>
                  </a:cxn>
                  <a:cxn ang="0">
                    <a:pos x="87" y="311"/>
                  </a:cxn>
                  <a:cxn ang="0">
                    <a:pos x="49" y="30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1" name="Freeform 7"/>
              <p:cNvSpPr>
                <a:spLocks/>
              </p:cNvSpPr>
              <p:nvPr/>
            </p:nvSpPr>
            <p:spPr bwMode="ltGray">
              <a:xfrm>
                <a:off x="5358" y="2133"/>
                <a:ext cx="229" cy="114"/>
              </a:xfrm>
              <a:custGeom>
                <a:avLst/>
                <a:gdLst/>
                <a:ahLst/>
                <a:cxnLst>
                  <a:cxn ang="0">
                    <a:pos x="0" y="110"/>
                  </a:cxn>
                  <a:cxn ang="0">
                    <a:pos x="6" y="113"/>
                  </a:cxn>
                  <a:cxn ang="0">
                    <a:pos x="18" y="113"/>
                  </a:cxn>
                  <a:cxn ang="0">
                    <a:pos x="28" y="113"/>
                  </a:cxn>
                  <a:cxn ang="0">
                    <a:pos x="36" y="110"/>
                  </a:cxn>
                  <a:cxn ang="0">
                    <a:pos x="48" y="107"/>
                  </a:cxn>
                  <a:cxn ang="0">
                    <a:pos x="58" y="103"/>
                  </a:cxn>
                  <a:cxn ang="0">
                    <a:pos x="64" y="101"/>
                  </a:cxn>
                  <a:cxn ang="0">
                    <a:pos x="69" y="92"/>
                  </a:cxn>
                  <a:cxn ang="0">
                    <a:pos x="76" y="82"/>
                  </a:cxn>
                  <a:cxn ang="0">
                    <a:pos x="79" y="77"/>
                  </a:cxn>
                  <a:cxn ang="0">
                    <a:pos x="82" y="70"/>
                  </a:cxn>
                  <a:cxn ang="0">
                    <a:pos x="94" y="55"/>
                  </a:cxn>
                  <a:cxn ang="0">
                    <a:pos x="106" y="39"/>
                  </a:cxn>
                  <a:cxn ang="0">
                    <a:pos x="115" y="36"/>
                  </a:cxn>
                  <a:cxn ang="0">
                    <a:pos x="130" y="31"/>
                  </a:cxn>
                  <a:cxn ang="0">
                    <a:pos x="143" y="24"/>
                  </a:cxn>
                  <a:cxn ang="0">
                    <a:pos x="155" y="21"/>
                  </a:cxn>
                  <a:cxn ang="0">
                    <a:pos x="164" y="18"/>
                  </a:cxn>
                  <a:cxn ang="0">
                    <a:pos x="176" y="21"/>
                  </a:cxn>
                  <a:cxn ang="0">
                    <a:pos x="191" y="24"/>
                  </a:cxn>
                  <a:cxn ang="0">
                    <a:pos x="206" y="31"/>
                  </a:cxn>
                  <a:cxn ang="0">
                    <a:pos x="213" y="36"/>
                  </a:cxn>
                  <a:cxn ang="0">
                    <a:pos x="219" y="42"/>
                  </a:cxn>
                  <a:cxn ang="0">
                    <a:pos x="228" y="11"/>
                  </a:cxn>
                  <a:cxn ang="0">
                    <a:pos x="221" y="9"/>
                  </a:cxn>
                  <a:cxn ang="0">
                    <a:pos x="206" y="3"/>
                  </a:cxn>
                  <a:cxn ang="0">
                    <a:pos x="195" y="0"/>
                  </a:cxn>
                  <a:cxn ang="0">
                    <a:pos x="180" y="0"/>
                  </a:cxn>
                  <a:cxn ang="0">
                    <a:pos x="167" y="0"/>
                  </a:cxn>
                  <a:cxn ang="0">
                    <a:pos x="155" y="3"/>
                  </a:cxn>
                  <a:cxn ang="0">
                    <a:pos x="140" y="9"/>
                  </a:cxn>
                  <a:cxn ang="0">
                    <a:pos x="127" y="15"/>
                  </a:cxn>
                  <a:cxn ang="0">
                    <a:pos x="124" y="18"/>
                  </a:cxn>
                  <a:cxn ang="0">
                    <a:pos x="109" y="31"/>
                  </a:cxn>
                  <a:cxn ang="0">
                    <a:pos x="97" y="42"/>
                  </a:cxn>
                  <a:cxn ang="0">
                    <a:pos x="88" y="55"/>
                  </a:cxn>
                  <a:cxn ang="0">
                    <a:pos x="76" y="67"/>
                  </a:cxn>
                  <a:cxn ang="0">
                    <a:pos x="69" y="73"/>
                  </a:cxn>
                  <a:cxn ang="0">
                    <a:pos x="61" y="82"/>
                  </a:cxn>
                  <a:cxn ang="0">
                    <a:pos x="51" y="85"/>
                  </a:cxn>
                  <a:cxn ang="0">
                    <a:pos x="43" y="88"/>
                  </a:cxn>
                  <a:cxn ang="0">
                    <a:pos x="30" y="88"/>
                  </a:cxn>
                  <a:cxn ang="0">
                    <a:pos x="24" y="88"/>
                  </a:cxn>
                  <a:cxn ang="0">
                    <a:pos x="18" y="85"/>
                  </a:cxn>
                  <a:cxn ang="0">
                    <a:pos x="6" y="79"/>
                  </a:cxn>
                  <a:cxn ang="0">
                    <a:pos x="0" y="110"/>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2" name="Freeform 8"/>
              <p:cNvSpPr>
                <a:spLocks/>
              </p:cNvSpPr>
              <p:nvPr/>
            </p:nvSpPr>
            <p:spPr bwMode="ltGray">
              <a:xfrm>
                <a:off x="43" y="1862"/>
                <a:ext cx="233" cy="119"/>
              </a:xfrm>
              <a:custGeom>
                <a:avLst/>
                <a:gdLst/>
                <a:ahLst/>
                <a:cxnLst>
                  <a:cxn ang="0">
                    <a:pos x="0" y="115"/>
                  </a:cxn>
                  <a:cxn ang="0">
                    <a:pos x="7" y="118"/>
                  </a:cxn>
                  <a:cxn ang="0">
                    <a:pos x="19" y="118"/>
                  </a:cxn>
                  <a:cxn ang="0">
                    <a:pos x="28" y="118"/>
                  </a:cxn>
                  <a:cxn ang="0">
                    <a:pos x="40" y="118"/>
                  </a:cxn>
                  <a:cxn ang="0">
                    <a:pos x="49" y="111"/>
                  </a:cxn>
                  <a:cxn ang="0">
                    <a:pos x="58" y="108"/>
                  </a:cxn>
                  <a:cxn ang="0">
                    <a:pos x="65" y="105"/>
                  </a:cxn>
                  <a:cxn ang="0">
                    <a:pos x="73" y="95"/>
                  </a:cxn>
                  <a:cxn ang="0">
                    <a:pos x="76" y="86"/>
                  </a:cxn>
                  <a:cxn ang="0">
                    <a:pos x="83" y="79"/>
                  </a:cxn>
                  <a:cxn ang="0">
                    <a:pos x="86" y="73"/>
                  </a:cxn>
                  <a:cxn ang="0">
                    <a:pos x="95" y="58"/>
                  </a:cxn>
                  <a:cxn ang="0">
                    <a:pos x="110" y="45"/>
                  </a:cxn>
                  <a:cxn ang="0">
                    <a:pos x="116" y="39"/>
                  </a:cxn>
                  <a:cxn ang="0">
                    <a:pos x="131" y="32"/>
                  </a:cxn>
                  <a:cxn ang="0">
                    <a:pos x="146" y="26"/>
                  </a:cxn>
                  <a:cxn ang="0">
                    <a:pos x="156" y="23"/>
                  </a:cxn>
                  <a:cxn ang="0">
                    <a:pos x="164" y="23"/>
                  </a:cxn>
                  <a:cxn ang="0">
                    <a:pos x="177" y="23"/>
                  </a:cxn>
                  <a:cxn ang="0">
                    <a:pos x="192" y="26"/>
                  </a:cxn>
                  <a:cxn ang="0">
                    <a:pos x="207" y="32"/>
                  </a:cxn>
                  <a:cxn ang="0">
                    <a:pos x="217" y="42"/>
                  </a:cxn>
                  <a:cxn ang="0">
                    <a:pos x="220" y="48"/>
                  </a:cxn>
                  <a:cxn ang="0">
                    <a:pos x="232" y="16"/>
                  </a:cxn>
                  <a:cxn ang="0">
                    <a:pos x="222" y="10"/>
                  </a:cxn>
                  <a:cxn ang="0">
                    <a:pos x="210" y="4"/>
                  </a:cxn>
                  <a:cxn ang="0">
                    <a:pos x="195" y="4"/>
                  </a:cxn>
                  <a:cxn ang="0">
                    <a:pos x="183" y="0"/>
                  </a:cxn>
                  <a:cxn ang="0">
                    <a:pos x="167" y="0"/>
                  </a:cxn>
                  <a:cxn ang="0">
                    <a:pos x="156" y="4"/>
                  </a:cxn>
                  <a:cxn ang="0">
                    <a:pos x="141" y="10"/>
                  </a:cxn>
                  <a:cxn ang="0">
                    <a:pos x="131" y="16"/>
                  </a:cxn>
                  <a:cxn ang="0">
                    <a:pos x="126" y="20"/>
                  </a:cxn>
                  <a:cxn ang="0">
                    <a:pos x="110" y="32"/>
                  </a:cxn>
                  <a:cxn ang="0">
                    <a:pos x="101" y="45"/>
                  </a:cxn>
                  <a:cxn ang="0">
                    <a:pos x="88" y="58"/>
                  </a:cxn>
                  <a:cxn ang="0">
                    <a:pos x="80" y="70"/>
                  </a:cxn>
                  <a:cxn ang="0">
                    <a:pos x="73" y="79"/>
                  </a:cxn>
                  <a:cxn ang="0">
                    <a:pos x="61" y="86"/>
                  </a:cxn>
                  <a:cxn ang="0">
                    <a:pos x="52" y="89"/>
                  </a:cxn>
                  <a:cxn ang="0">
                    <a:pos x="43" y="92"/>
                  </a:cxn>
                  <a:cxn ang="0">
                    <a:pos x="34" y="92"/>
                  </a:cxn>
                  <a:cxn ang="0">
                    <a:pos x="25" y="92"/>
                  </a:cxn>
                  <a:cxn ang="0">
                    <a:pos x="19" y="89"/>
                  </a:cxn>
                  <a:cxn ang="0">
                    <a:pos x="7" y="83"/>
                  </a:cxn>
                  <a:cxn ang="0">
                    <a:pos x="0" y="115"/>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3" name="Freeform 9"/>
              <p:cNvSpPr>
                <a:spLocks/>
              </p:cNvSpPr>
              <p:nvPr/>
            </p:nvSpPr>
            <p:spPr bwMode="ltGray">
              <a:xfrm>
                <a:off x="454" y="3914"/>
                <a:ext cx="232" cy="116"/>
              </a:xfrm>
              <a:custGeom>
                <a:avLst/>
                <a:gdLst/>
                <a:ahLst/>
                <a:cxnLst>
                  <a:cxn ang="0">
                    <a:pos x="0" y="111"/>
                  </a:cxn>
                  <a:cxn ang="0">
                    <a:pos x="9" y="115"/>
                  </a:cxn>
                  <a:cxn ang="0">
                    <a:pos x="19" y="115"/>
                  </a:cxn>
                  <a:cxn ang="0">
                    <a:pos x="30" y="115"/>
                  </a:cxn>
                  <a:cxn ang="0">
                    <a:pos x="40" y="111"/>
                  </a:cxn>
                  <a:cxn ang="0">
                    <a:pos x="49" y="108"/>
                  </a:cxn>
                  <a:cxn ang="0">
                    <a:pos x="61" y="105"/>
                  </a:cxn>
                  <a:cxn ang="0">
                    <a:pos x="64" y="102"/>
                  </a:cxn>
                  <a:cxn ang="0">
                    <a:pos x="73" y="93"/>
                  </a:cxn>
                  <a:cxn ang="0">
                    <a:pos x="76" y="84"/>
                  </a:cxn>
                  <a:cxn ang="0">
                    <a:pos x="82" y="77"/>
                  </a:cxn>
                  <a:cxn ang="0">
                    <a:pos x="85" y="72"/>
                  </a:cxn>
                  <a:cxn ang="0">
                    <a:pos x="95" y="56"/>
                  </a:cxn>
                  <a:cxn ang="0">
                    <a:pos x="110" y="43"/>
                  </a:cxn>
                  <a:cxn ang="0">
                    <a:pos x="116" y="38"/>
                  </a:cxn>
                  <a:cxn ang="0">
                    <a:pos x="131" y="31"/>
                  </a:cxn>
                  <a:cxn ang="0">
                    <a:pos x="146" y="25"/>
                  </a:cxn>
                  <a:cxn ang="0">
                    <a:pos x="155" y="22"/>
                  </a:cxn>
                  <a:cxn ang="0">
                    <a:pos x="167" y="18"/>
                  </a:cxn>
                  <a:cxn ang="0">
                    <a:pos x="176" y="22"/>
                  </a:cxn>
                  <a:cxn ang="0">
                    <a:pos x="191" y="25"/>
                  </a:cxn>
                  <a:cxn ang="0">
                    <a:pos x="206" y="31"/>
                  </a:cxn>
                  <a:cxn ang="0">
                    <a:pos x="216" y="38"/>
                  </a:cxn>
                  <a:cxn ang="0">
                    <a:pos x="219" y="46"/>
                  </a:cxn>
                  <a:cxn ang="0">
                    <a:pos x="231" y="13"/>
                  </a:cxn>
                  <a:cxn ang="0">
                    <a:pos x="222" y="10"/>
                  </a:cxn>
                  <a:cxn ang="0">
                    <a:pos x="209" y="3"/>
                  </a:cxn>
                  <a:cxn ang="0">
                    <a:pos x="194" y="0"/>
                  </a:cxn>
                  <a:cxn ang="0">
                    <a:pos x="182" y="0"/>
                  </a:cxn>
                  <a:cxn ang="0">
                    <a:pos x="167" y="0"/>
                  </a:cxn>
                  <a:cxn ang="0">
                    <a:pos x="155" y="3"/>
                  </a:cxn>
                  <a:cxn ang="0">
                    <a:pos x="143" y="10"/>
                  </a:cxn>
                  <a:cxn ang="0">
                    <a:pos x="131" y="13"/>
                  </a:cxn>
                  <a:cxn ang="0">
                    <a:pos x="125" y="18"/>
                  </a:cxn>
                  <a:cxn ang="0">
                    <a:pos x="113" y="31"/>
                  </a:cxn>
                  <a:cxn ang="0">
                    <a:pos x="100" y="43"/>
                  </a:cxn>
                  <a:cxn ang="0">
                    <a:pos x="88" y="56"/>
                  </a:cxn>
                  <a:cxn ang="0">
                    <a:pos x="80" y="69"/>
                  </a:cxn>
                  <a:cxn ang="0">
                    <a:pos x="73" y="74"/>
                  </a:cxn>
                  <a:cxn ang="0">
                    <a:pos x="61" y="84"/>
                  </a:cxn>
                  <a:cxn ang="0">
                    <a:pos x="52" y="87"/>
                  </a:cxn>
                  <a:cxn ang="0">
                    <a:pos x="45" y="90"/>
                  </a:cxn>
                  <a:cxn ang="0">
                    <a:pos x="34" y="90"/>
                  </a:cxn>
                  <a:cxn ang="0">
                    <a:pos x="25" y="90"/>
                  </a:cxn>
                  <a:cxn ang="0">
                    <a:pos x="19" y="87"/>
                  </a:cxn>
                  <a:cxn ang="0">
                    <a:pos x="7" y="80"/>
                  </a:cxn>
                  <a:cxn ang="0">
                    <a:pos x="0" y="111"/>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4" name="Freeform 10"/>
              <p:cNvSpPr>
                <a:spLocks/>
              </p:cNvSpPr>
              <p:nvPr/>
            </p:nvSpPr>
            <p:spPr bwMode="ltGray">
              <a:xfrm>
                <a:off x="5314" y="1011"/>
                <a:ext cx="233" cy="119"/>
              </a:xfrm>
              <a:custGeom>
                <a:avLst/>
                <a:gdLst/>
                <a:ahLst/>
                <a:cxnLst>
                  <a:cxn ang="0">
                    <a:pos x="232" y="115"/>
                  </a:cxn>
                  <a:cxn ang="0">
                    <a:pos x="222" y="115"/>
                  </a:cxn>
                  <a:cxn ang="0">
                    <a:pos x="214" y="118"/>
                  </a:cxn>
                  <a:cxn ang="0">
                    <a:pos x="201" y="118"/>
                  </a:cxn>
                  <a:cxn ang="0">
                    <a:pos x="192" y="115"/>
                  </a:cxn>
                  <a:cxn ang="0">
                    <a:pos x="183" y="112"/>
                  </a:cxn>
                  <a:cxn ang="0">
                    <a:pos x="171" y="106"/>
                  </a:cxn>
                  <a:cxn ang="0">
                    <a:pos x="164" y="102"/>
                  </a:cxn>
                  <a:cxn ang="0">
                    <a:pos x="158" y="94"/>
                  </a:cxn>
                  <a:cxn ang="0">
                    <a:pos x="153" y="84"/>
                  </a:cxn>
                  <a:cxn ang="0">
                    <a:pos x="149" y="78"/>
                  </a:cxn>
                  <a:cxn ang="0">
                    <a:pos x="146" y="71"/>
                  </a:cxn>
                  <a:cxn ang="0">
                    <a:pos x="134" y="59"/>
                  </a:cxn>
                  <a:cxn ang="0">
                    <a:pos x="122" y="44"/>
                  </a:cxn>
                  <a:cxn ang="0">
                    <a:pos x="113" y="37"/>
                  </a:cxn>
                  <a:cxn ang="0">
                    <a:pos x="97" y="31"/>
                  </a:cxn>
                  <a:cxn ang="0">
                    <a:pos x="85" y="28"/>
                  </a:cxn>
                  <a:cxn ang="0">
                    <a:pos x="73" y="24"/>
                  </a:cxn>
                  <a:cxn ang="0">
                    <a:pos x="64" y="21"/>
                  </a:cxn>
                  <a:cxn ang="0">
                    <a:pos x="52" y="24"/>
                  </a:cxn>
                  <a:cxn ang="0">
                    <a:pos x="39" y="28"/>
                  </a:cxn>
                  <a:cxn ang="0">
                    <a:pos x="24" y="31"/>
                  </a:cxn>
                  <a:cxn ang="0">
                    <a:pos x="15" y="40"/>
                  </a:cxn>
                  <a:cxn ang="0">
                    <a:pos x="9" y="47"/>
                  </a:cxn>
                  <a:cxn ang="0">
                    <a:pos x="0" y="16"/>
                  </a:cxn>
                  <a:cxn ang="0">
                    <a:pos x="6" y="9"/>
                  </a:cxn>
                  <a:cxn ang="0">
                    <a:pos x="21" y="6"/>
                  </a:cxn>
                  <a:cxn ang="0">
                    <a:pos x="33" y="3"/>
                  </a:cxn>
                  <a:cxn ang="0">
                    <a:pos x="49" y="0"/>
                  </a:cxn>
                  <a:cxn ang="0">
                    <a:pos x="61" y="3"/>
                  </a:cxn>
                  <a:cxn ang="0">
                    <a:pos x="73" y="6"/>
                  </a:cxn>
                  <a:cxn ang="0">
                    <a:pos x="88" y="13"/>
                  </a:cxn>
                  <a:cxn ang="0">
                    <a:pos x="100" y="16"/>
                  </a:cxn>
                  <a:cxn ang="0">
                    <a:pos x="107" y="21"/>
                  </a:cxn>
                  <a:cxn ang="0">
                    <a:pos x="118" y="31"/>
                  </a:cxn>
                  <a:cxn ang="0">
                    <a:pos x="131" y="47"/>
                  </a:cxn>
                  <a:cxn ang="0">
                    <a:pos x="143" y="59"/>
                  </a:cxn>
                  <a:cxn ang="0">
                    <a:pos x="153" y="71"/>
                  </a:cxn>
                  <a:cxn ang="0">
                    <a:pos x="158" y="78"/>
                  </a:cxn>
                  <a:cxn ang="0">
                    <a:pos x="168" y="84"/>
                  </a:cxn>
                  <a:cxn ang="0">
                    <a:pos x="177" y="91"/>
                  </a:cxn>
                  <a:cxn ang="0">
                    <a:pos x="186" y="94"/>
                  </a:cxn>
                  <a:cxn ang="0">
                    <a:pos x="199" y="94"/>
                  </a:cxn>
                  <a:cxn ang="0">
                    <a:pos x="204" y="91"/>
                  </a:cxn>
                  <a:cxn ang="0">
                    <a:pos x="214" y="91"/>
                  </a:cxn>
                  <a:cxn ang="0">
                    <a:pos x="225" y="84"/>
                  </a:cxn>
                  <a:cxn ang="0">
                    <a:pos x="232" y="115"/>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5" name="Freeform 11"/>
              <p:cNvSpPr>
                <a:spLocks/>
              </p:cNvSpPr>
              <p:nvPr/>
            </p:nvSpPr>
            <p:spPr bwMode="ltGray">
              <a:xfrm>
                <a:off x="1852" y="147"/>
                <a:ext cx="232" cy="114"/>
              </a:xfrm>
              <a:custGeom>
                <a:avLst/>
                <a:gdLst/>
                <a:ahLst/>
                <a:cxnLst>
                  <a:cxn ang="0">
                    <a:pos x="231" y="110"/>
                  </a:cxn>
                  <a:cxn ang="0">
                    <a:pos x="221" y="113"/>
                  </a:cxn>
                  <a:cxn ang="0">
                    <a:pos x="213" y="113"/>
                  </a:cxn>
                  <a:cxn ang="0">
                    <a:pos x="201" y="113"/>
                  </a:cxn>
                  <a:cxn ang="0">
                    <a:pos x="191" y="113"/>
                  </a:cxn>
                  <a:cxn ang="0">
                    <a:pos x="183" y="110"/>
                  </a:cxn>
                  <a:cxn ang="0">
                    <a:pos x="170" y="104"/>
                  </a:cxn>
                  <a:cxn ang="0">
                    <a:pos x="167" y="102"/>
                  </a:cxn>
                  <a:cxn ang="0">
                    <a:pos x="158" y="92"/>
                  </a:cxn>
                  <a:cxn ang="0">
                    <a:pos x="155" y="82"/>
                  </a:cxn>
                  <a:cxn ang="0">
                    <a:pos x="148" y="77"/>
                  </a:cxn>
                  <a:cxn ang="0">
                    <a:pos x="145" y="71"/>
                  </a:cxn>
                  <a:cxn ang="0">
                    <a:pos x="133" y="56"/>
                  </a:cxn>
                  <a:cxn ang="0">
                    <a:pos x="122" y="43"/>
                  </a:cxn>
                  <a:cxn ang="0">
                    <a:pos x="112" y="36"/>
                  </a:cxn>
                  <a:cxn ang="0">
                    <a:pos x="100" y="31"/>
                  </a:cxn>
                  <a:cxn ang="0">
                    <a:pos x="85" y="25"/>
                  </a:cxn>
                  <a:cxn ang="0">
                    <a:pos x="76" y="21"/>
                  </a:cxn>
                  <a:cxn ang="0">
                    <a:pos x="64" y="21"/>
                  </a:cxn>
                  <a:cxn ang="0">
                    <a:pos x="54" y="21"/>
                  </a:cxn>
                  <a:cxn ang="0">
                    <a:pos x="39" y="25"/>
                  </a:cxn>
                  <a:cxn ang="0">
                    <a:pos x="24" y="31"/>
                  </a:cxn>
                  <a:cxn ang="0">
                    <a:pos x="15" y="36"/>
                  </a:cxn>
                  <a:cxn ang="0">
                    <a:pos x="9" y="46"/>
                  </a:cxn>
                  <a:cxn ang="0">
                    <a:pos x="0" y="15"/>
                  </a:cxn>
                  <a:cxn ang="0">
                    <a:pos x="9" y="10"/>
                  </a:cxn>
                  <a:cxn ang="0">
                    <a:pos x="21" y="3"/>
                  </a:cxn>
                  <a:cxn ang="0">
                    <a:pos x="33" y="0"/>
                  </a:cxn>
                  <a:cxn ang="0">
                    <a:pos x="48" y="0"/>
                  </a:cxn>
                  <a:cxn ang="0">
                    <a:pos x="64" y="0"/>
                  </a:cxn>
                  <a:cxn ang="0">
                    <a:pos x="72" y="3"/>
                  </a:cxn>
                  <a:cxn ang="0">
                    <a:pos x="87" y="10"/>
                  </a:cxn>
                  <a:cxn ang="0">
                    <a:pos x="100" y="15"/>
                  </a:cxn>
                  <a:cxn ang="0">
                    <a:pos x="106" y="18"/>
                  </a:cxn>
                  <a:cxn ang="0">
                    <a:pos x="118" y="31"/>
                  </a:cxn>
                  <a:cxn ang="0">
                    <a:pos x="130" y="43"/>
                  </a:cxn>
                  <a:cxn ang="0">
                    <a:pos x="143" y="58"/>
                  </a:cxn>
                  <a:cxn ang="0">
                    <a:pos x="152" y="67"/>
                  </a:cxn>
                  <a:cxn ang="0">
                    <a:pos x="158" y="77"/>
                  </a:cxn>
                  <a:cxn ang="0">
                    <a:pos x="167" y="82"/>
                  </a:cxn>
                  <a:cxn ang="0">
                    <a:pos x="179" y="86"/>
                  </a:cxn>
                  <a:cxn ang="0">
                    <a:pos x="185" y="89"/>
                  </a:cxn>
                  <a:cxn ang="0">
                    <a:pos x="198" y="89"/>
                  </a:cxn>
                  <a:cxn ang="0">
                    <a:pos x="206" y="89"/>
                  </a:cxn>
                  <a:cxn ang="0">
                    <a:pos x="213" y="86"/>
                  </a:cxn>
                  <a:cxn ang="0">
                    <a:pos x="224" y="79"/>
                  </a:cxn>
                  <a:cxn ang="0">
                    <a:pos x="231" y="110"/>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6" name="Freeform 12"/>
              <p:cNvSpPr>
                <a:spLocks/>
              </p:cNvSpPr>
              <p:nvPr/>
            </p:nvSpPr>
            <p:spPr bwMode="ltGray">
              <a:xfrm>
                <a:off x="151" y="121"/>
                <a:ext cx="233" cy="120"/>
              </a:xfrm>
              <a:custGeom>
                <a:avLst/>
                <a:gdLst/>
                <a:ahLst/>
                <a:cxnLst>
                  <a:cxn ang="0">
                    <a:pos x="232" y="116"/>
                  </a:cxn>
                  <a:cxn ang="0">
                    <a:pos x="223" y="116"/>
                  </a:cxn>
                  <a:cxn ang="0">
                    <a:pos x="214" y="119"/>
                  </a:cxn>
                  <a:cxn ang="0">
                    <a:pos x="204" y="119"/>
                  </a:cxn>
                  <a:cxn ang="0">
                    <a:pos x="193" y="116"/>
                  </a:cxn>
                  <a:cxn ang="0">
                    <a:pos x="183" y="112"/>
                  </a:cxn>
                  <a:cxn ang="0">
                    <a:pos x="174" y="106"/>
                  </a:cxn>
                  <a:cxn ang="0">
                    <a:pos x="168" y="103"/>
                  </a:cxn>
                  <a:cxn ang="0">
                    <a:pos x="158" y="94"/>
                  </a:cxn>
                  <a:cxn ang="0">
                    <a:pos x="156" y="85"/>
                  </a:cxn>
                  <a:cxn ang="0">
                    <a:pos x="150" y="78"/>
                  </a:cxn>
                  <a:cxn ang="0">
                    <a:pos x="147" y="72"/>
                  </a:cxn>
                  <a:cxn ang="0">
                    <a:pos x="137" y="60"/>
                  </a:cxn>
                  <a:cxn ang="0">
                    <a:pos x="122" y="44"/>
                  </a:cxn>
                  <a:cxn ang="0">
                    <a:pos x="116" y="38"/>
                  </a:cxn>
                  <a:cxn ang="0">
                    <a:pos x="101" y="31"/>
                  </a:cxn>
                  <a:cxn ang="0">
                    <a:pos x="86" y="25"/>
                  </a:cxn>
                  <a:cxn ang="0">
                    <a:pos x="76" y="22"/>
                  </a:cxn>
                  <a:cxn ang="0">
                    <a:pos x="67" y="22"/>
                  </a:cxn>
                  <a:cxn ang="0">
                    <a:pos x="55" y="22"/>
                  </a:cxn>
                  <a:cxn ang="0">
                    <a:pos x="40" y="28"/>
                  </a:cxn>
                  <a:cxn ang="0">
                    <a:pos x="25" y="31"/>
                  </a:cxn>
                  <a:cxn ang="0">
                    <a:pos x="18" y="41"/>
                  </a:cxn>
                  <a:cxn ang="0">
                    <a:pos x="12" y="47"/>
                  </a:cxn>
                  <a:cxn ang="0">
                    <a:pos x="0" y="16"/>
                  </a:cxn>
                  <a:cxn ang="0">
                    <a:pos x="10" y="10"/>
                  </a:cxn>
                  <a:cxn ang="0">
                    <a:pos x="21" y="7"/>
                  </a:cxn>
                  <a:cxn ang="0">
                    <a:pos x="36" y="3"/>
                  </a:cxn>
                  <a:cxn ang="0">
                    <a:pos x="49" y="0"/>
                  </a:cxn>
                  <a:cxn ang="0">
                    <a:pos x="64" y="3"/>
                  </a:cxn>
                  <a:cxn ang="0">
                    <a:pos x="76" y="7"/>
                  </a:cxn>
                  <a:cxn ang="0">
                    <a:pos x="89" y="13"/>
                  </a:cxn>
                  <a:cxn ang="0">
                    <a:pos x="101" y="16"/>
                  </a:cxn>
                  <a:cxn ang="0">
                    <a:pos x="107" y="22"/>
                  </a:cxn>
                  <a:cxn ang="0">
                    <a:pos x="119" y="31"/>
                  </a:cxn>
                  <a:cxn ang="0">
                    <a:pos x="132" y="47"/>
                  </a:cxn>
                  <a:cxn ang="0">
                    <a:pos x="143" y="60"/>
                  </a:cxn>
                  <a:cxn ang="0">
                    <a:pos x="153" y="72"/>
                  </a:cxn>
                  <a:cxn ang="0">
                    <a:pos x="158" y="78"/>
                  </a:cxn>
                  <a:cxn ang="0">
                    <a:pos x="171" y="85"/>
                  </a:cxn>
                  <a:cxn ang="0">
                    <a:pos x="180" y="91"/>
                  </a:cxn>
                  <a:cxn ang="0">
                    <a:pos x="189" y="94"/>
                  </a:cxn>
                  <a:cxn ang="0">
                    <a:pos x="199" y="94"/>
                  </a:cxn>
                  <a:cxn ang="0">
                    <a:pos x="208" y="91"/>
                  </a:cxn>
                  <a:cxn ang="0">
                    <a:pos x="214" y="91"/>
                  </a:cxn>
                  <a:cxn ang="0">
                    <a:pos x="226" y="85"/>
                  </a:cxn>
                  <a:cxn ang="0">
                    <a:pos x="232" y="116"/>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7" name="Freeform 13"/>
              <p:cNvSpPr>
                <a:spLocks/>
              </p:cNvSpPr>
              <p:nvPr/>
            </p:nvSpPr>
            <p:spPr bwMode="ltGray">
              <a:xfrm>
                <a:off x="1756" y="3890"/>
                <a:ext cx="228" cy="116"/>
              </a:xfrm>
              <a:custGeom>
                <a:avLst/>
                <a:gdLst/>
                <a:ahLst/>
                <a:cxnLst>
                  <a:cxn ang="0">
                    <a:pos x="227" y="112"/>
                  </a:cxn>
                  <a:cxn ang="0">
                    <a:pos x="220" y="115"/>
                  </a:cxn>
                  <a:cxn ang="0">
                    <a:pos x="209" y="115"/>
                  </a:cxn>
                  <a:cxn ang="0">
                    <a:pos x="200" y="115"/>
                  </a:cxn>
                  <a:cxn ang="0">
                    <a:pos x="187" y="112"/>
                  </a:cxn>
                  <a:cxn ang="0">
                    <a:pos x="179" y="108"/>
                  </a:cxn>
                  <a:cxn ang="0">
                    <a:pos x="169" y="105"/>
                  </a:cxn>
                  <a:cxn ang="0">
                    <a:pos x="164" y="100"/>
                  </a:cxn>
                  <a:cxn ang="0">
                    <a:pos x="157" y="90"/>
                  </a:cxn>
                  <a:cxn ang="0">
                    <a:pos x="151" y="84"/>
                  </a:cxn>
                  <a:cxn ang="0">
                    <a:pos x="148" y="77"/>
                  </a:cxn>
                  <a:cxn ang="0">
                    <a:pos x="145" y="72"/>
                  </a:cxn>
                  <a:cxn ang="0">
                    <a:pos x="133" y="56"/>
                  </a:cxn>
                  <a:cxn ang="0">
                    <a:pos x="118" y="41"/>
                  </a:cxn>
                  <a:cxn ang="0">
                    <a:pos x="112" y="35"/>
                  </a:cxn>
                  <a:cxn ang="0">
                    <a:pos x="96" y="31"/>
                  </a:cxn>
                  <a:cxn ang="0">
                    <a:pos x="84" y="25"/>
                  </a:cxn>
                  <a:cxn ang="0">
                    <a:pos x="73" y="22"/>
                  </a:cxn>
                  <a:cxn ang="0">
                    <a:pos x="63" y="19"/>
                  </a:cxn>
                  <a:cxn ang="0">
                    <a:pos x="51" y="22"/>
                  </a:cxn>
                  <a:cxn ang="0">
                    <a:pos x="36" y="25"/>
                  </a:cxn>
                  <a:cxn ang="0">
                    <a:pos x="21" y="31"/>
                  </a:cxn>
                  <a:cxn ang="0">
                    <a:pos x="15" y="38"/>
                  </a:cxn>
                  <a:cxn ang="0">
                    <a:pos x="9" y="43"/>
                  </a:cxn>
                  <a:cxn ang="0">
                    <a:pos x="0" y="13"/>
                  </a:cxn>
                  <a:cxn ang="0">
                    <a:pos x="6" y="10"/>
                  </a:cxn>
                  <a:cxn ang="0">
                    <a:pos x="21" y="4"/>
                  </a:cxn>
                  <a:cxn ang="0">
                    <a:pos x="33" y="0"/>
                  </a:cxn>
                  <a:cxn ang="0">
                    <a:pos x="48" y="0"/>
                  </a:cxn>
                  <a:cxn ang="0">
                    <a:pos x="61" y="0"/>
                  </a:cxn>
                  <a:cxn ang="0">
                    <a:pos x="73" y="4"/>
                  </a:cxn>
                  <a:cxn ang="0">
                    <a:pos x="88" y="10"/>
                  </a:cxn>
                  <a:cxn ang="0">
                    <a:pos x="96" y="13"/>
                  </a:cxn>
                  <a:cxn ang="0">
                    <a:pos x="103" y="19"/>
                  </a:cxn>
                  <a:cxn ang="0">
                    <a:pos x="118" y="31"/>
                  </a:cxn>
                  <a:cxn ang="0">
                    <a:pos x="130" y="43"/>
                  </a:cxn>
                  <a:cxn ang="0">
                    <a:pos x="139" y="56"/>
                  </a:cxn>
                  <a:cxn ang="0">
                    <a:pos x="148" y="69"/>
                  </a:cxn>
                  <a:cxn ang="0">
                    <a:pos x="157" y="74"/>
                  </a:cxn>
                  <a:cxn ang="0">
                    <a:pos x="166" y="84"/>
                  </a:cxn>
                  <a:cxn ang="0">
                    <a:pos x="175" y="87"/>
                  </a:cxn>
                  <a:cxn ang="0">
                    <a:pos x="184" y="90"/>
                  </a:cxn>
                  <a:cxn ang="0">
                    <a:pos x="194" y="90"/>
                  </a:cxn>
                  <a:cxn ang="0">
                    <a:pos x="202" y="90"/>
                  </a:cxn>
                  <a:cxn ang="0">
                    <a:pos x="209" y="87"/>
                  </a:cxn>
                  <a:cxn ang="0">
                    <a:pos x="220" y="81"/>
                  </a:cxn>
                  <a:cxn ang="0">
                    <a:pos x="227" y="112"/>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8" name="Freeform 14"/>
              <p:cNvSpPr>
                <a:spLocks/>
              </p:cNvSpPr>
              <p:nvPr/>
            </p:nvSpPr>
            <p:spPr bwMode="ltGray">
              <a:xfrm>
                <a:off x="5489" y="3411"/>
                <a:ext cx="228" cy="116"/>
              </a:xfrm>
              <a:custGeom>
                <a:avLst/>
                <a:gdLst/>
                <a:ahLst/>
                <a:cxnLst>
                  <a:cxn ang="0">
                    <a:pos x="227" y="3"/>
                  </a:cxn>
                  <a:cxn ang="0">
                    <a:pos x="220" y="3"/>
                  </a:cxn>
                  <a:cxn ang="0">
                    <a:pos x="209" y="0"/>
                  </a:cxn>
                  <a:cxn ang="0">
                    <a:pos x="200" y="0"/>
                  </a:cxn>
                  <a:cxn ang="0">
                    <a:pos x="190" y="3"/>
                  </a:cxn>
                  <a:cxn ang="0">
                    <a:pos x="179" y="6"/>
                  </a:cxn>
                  <a:cxn ang="0">
                    <a:pos x="169" y="9"/>
                  </a:cxn>
                  <a:cxn ang="0">
                    <a:pos x="164" y="16"/>
                  </a:cxn>
                  <a:cxn ang="0">
                    <a:pos x="157" y="24"/>
                  </a:cxn>
                  <a:cxn ang="0">
                    <a:pos x="151" y="34"/>
                  </a:cxn>
                  <a:cxn ang="0">
                    <a:pos x="148" y="40"/>
                  </a:cxn>
                  <a:cxn ang="0">
                    <a:pos x="145" y="47"/>
                  </a:cxn>
                  <a:cxn ang="0">
                    <a:pos x="133" y="58"/>
                  </a:cxn>
                  <a:cxn ang="0">
                    <a:pos x="118" y="74"/>
                  </a:cxn>
                  <a:cxn ang="0">
                    <a:pos x="112" y="78"/>
                  </a:cxn>
                  <a:cxn ang="0">
                    <a:pos x="96" y="87"/>
                  </a:cxn>
                  <a:cxn ang="0">
                    <a:pos x="84" y="90"/>
                  </a:cxn>
                  <a:cxn ang="0">
                    <a:pos x="73" y="94"/>
                  </a:cxn>
                  <a:cxn ang="0">
                    <a:pos x="63" y="96"/>
                  </a:cxn>
                  <a:cxn ang="0">
                    <a:pos x="51" y="94"/>
                  </a:cxn>
                  <a:cxn ang="0">
                    <a:pos x="36" y="90"/>
                  </a:cxn>
                  <a:cxn ang="0">
                    <a:pos x="21" y="84"/>
                  </a:cxn>
                  <a:cxn ang="0">
                    <a:pos x="15" y="78"/>
                  </a:cxn>
                  <a:cxn ang="0">
                    <a:pos x="9" y="71"/>
                  </a:cxn>
                  <a:cxn ang="0">
                    <a:pos x="0" y="102"/>
                  </a:cxn>
                  <a:cxn ang="0">
                    <a:pos x="6" y="109"/>
                  </a:cxn>
                  <a:cxn ang="0">
                    <a:pos x="18" y="112"/>
                  </a:cxn>
                  <a:cxn ang="0">
                    <a:pos x="33" y="115"/>
                  </a:cxn>
                  <a:cxn ang="0">
                    <a:pos x="48" y="115"/>
                  </a:cxn>
                  <a:cxn ang="0">
                    <a:pos x="61" y="115"/>
                  </a:cxn>
                  <a:cxn ang="0">
                    <a:pos x="73" y="112"/>
                  </a:cxn>
                  <a:cxn ang="0">
                    <a:pos x="88" y="109"/>
                  </a:cxn>
                  <a:cxn ang="0">
                    <a:pos x="96" y="102"/>
                  </a:cxn>
                  <a:cxn ang="0">
                    <a:pos x="103" y="96"/>
                  </a:cxn>
                  <a:cxn ang="0">
                    <a:pos x="118" y="84"/>
                  </a:cxn>
                  <a:cxn ang="0">
                    <a:pos x="130" y="71"/>
                  </a:cxn>
                  <a:cxn ang="0">
                    <a:pos x="139" y="58"/>
                  </a:cxn>
                  <a:cxn ang="0">
                    <a:pos x="148" y="47"/>
                  </a:cxn>
                  <a:cxn ang="0">
                    <a:pos x="157" y="40"/>
                  </a:cxn>
                  <a:cxn ang="0">
                    <a:pos x="166" y="34"/>
                  </a:cxn>
                  <a:cxn ang="0">
                    <a:pos x="175" y="27"/>
                  </a:cxn>
                  <a:cxn ang="0">
                    <a:pos x="184" y="24"/>
                  </a:cxn>
                  <a:cxn ang="0">
                    <a:pos x="194" y="24"/>
                  </a:cxn>
                  <a:cxn ang="0">
                    <a:pos x="202" y="24"/>
                  </a:cxn>
                  <a:cxn ang="0">
                    <a:pos x="209" y="27"/>
                  </a:cxn>
                  <a:cxn ang="0">
                    <a:pos x="220" y="34"/>
                  </a:cxn>
                  <a:cxn ang="0">
                    <a:pos x="227" y="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39" name="Freeform 15"/>
              <p:cNvSpPr>
                <a:spLocks/>
              </p:cNvSpPr>
              <p:nvPr/>
            </p:nvSpPr>
            <p:spPr bwMode="ltGray">
              <a:xfrm>
                <a:off x="5442" y="2855"/>
                <a:ext cx="66" cy="61"/>
              </a:xfrm>
              <a:custGeom>
                <a:avLst/>
                <a:gdLst/>
                <a:ahLst/>
                <a:cxnLst>
                  <a:cxn ang="0">
                    <a:pos x="21" y="0"/>
                  </a:cxn>
                  <a:cxn ang="0">
                    <a:pos x="0" y="39"/>
                  </a:cxn>
                  <a:cxn ang="0">
                    <a:pos x="41" y="60"/>
                  </a:cxn>
                  <a:cxn ang="0">
                    <a:pos x="65" y="20"/>
                  </a:cxn>
                  <a:cxn ang="0">
                    <a:pos x="21" y="0"/>
                  </a:cxn>
                </a:cxnLst>
                <a:rect l="0" t="0" r="r" b="b"/>
                <a:pathLst>
                  <a:path w="66" h="61">
                    <a:moveTo>
                      <a:pt x="21" y="0"/>
                    </a:moveTo>
                    <a:lnTo>
                      <a:pt x="0" y="39"/>
                    </a:lnTo>
                    <a:lnTo>
                      <a:pt x="41" y="60"/>
                    </a:lnTo>
                    <a:lnTo>
                      <a:pt x="65" y="20"/>
                    </a:lnTo>
                    <a:lnTo>
                      <a:pt x="2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0" name="Freeform 16"/>
              <p:cNvSpPr>
                <a:spLocks/>
              </p:cNvSpPr>
              <p:nvPr/>
            </p:nvSpPr>
            <p:spPr bwMode="ltGray">
              <a:xfrm>
                <a:off x="3764" y="4046"/>
                <a:ext cx="61" cy="65"/>
              </a:xfrm>
              <a:custGeom>
                <a:avLst/>
                <a:gdLst/>
                <a:ahLst/>
                <a:cxnLst>
                  <a:cxn ang="0">
                    <a:pos x="20" y="0"/>
                  </a:cxn>
                  <a:cxn ang="0">
                    <a:pos x="0" y="44"/>
                  </a:cxn>
                  <a:cxn ang="0">
                    <a:pos x="40" y="64"/>
                  </a:cxn>
                  <a:cxn ang="0">
                    <a:pos x="60" y="20"/>
                  </a:cxn>
                  <a:cxn ang="0">
                    <a:pos x="20" y="0"/>
                  </a:cxn>
                </a:cxnLst>
                <a:rect l="0" t="0" r="r" b="b"/>
                <a:pathLst>
                  <a:path w="61" h="65">
                    <a:moveTo>
                      <a:pt x="20" y="0"/>
                    </a:moveTo>
                    <a:lnTo>
                      <a:pt x="0" y="44"/>
                    </a:lnTo>
                    <a:lnTo>
                      <a:pt x="40" y="64"/>
                    </a:lnTo>
                    <a:lnTo>
                      <a:pt x="60" y="20"/>
                    </a:lnTo>
                    <a:lnTo>
                      <a:pt x="2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1" name="Freeform 17"/>
              <p:cNvSpPr>
                <a:spLocks/>
              </p:cNvSpPr>
              <p:nvPr/>
            </p:nvSpPr>
            <p:spPr bwMode="ltGray">
              <a:xfrm>
                <a:off x="500" y="541"/>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2" name="Freeform 18"/>
              <p:cNvSpPr>
                <a:spLocks/>
              </p:cNvSpPr>
              <p:nvPr/>
            </p:nvSpPr>
            <p:spPr bwMode="ltGray">
              <a:xfrm>
                <a:off x="2644" y="186"/>
                <a:ext cx="57" cy="102"/>
              </a:xfrm>
              <a:custGeom>
                <a:avLst/>
                <a:gdLst/>
                <a:ahLst/>
                <a:cxnLst>
                  <a:cxn ang="0">
                    <a:pos x="16" y="0"/>
                  </a:cxn>
                  <a:cxn ang="0">
                    <a:pos x="0" y="101"/>
                  </a:cxn>
                  <a:cxn ang="0">
                    <a:pos x="56" y="49"/>
                  </a:cxn>
                  <a:cxn ang="0">
                    <a:pos x="16" y="0"/>
                  </a:cxn>
                </a:cxnLst>
                <a:rect l="0" t="0" r="r" b="b"/>
                <a:pathLst>
                  <a:path w="57" h="102">
                    <a:moveTo>
                      <a:pt x="16" y="0"/>
                    </a:moveTo>
                    <a:lnTo>
                      <a:pt x="0" y="101"/>
                    </a:lnTo>
                    <a:lnTo>
                      <a:pt x="56"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3" name="Freeform 19"/>
              <p:cNvSpPr>
                <a:spLocks/>
              </p:cNvSpPr>
              <p:nvPr/>
            </p:nvSpPr>
            <p:spPr bwMode="ltGray">
              <a:xfrm>
                <a:off x="5673" y="2034"/>
                <a:ext cx="58" cy="102"/>
              </a:xfrm>
              <a:custGeom>
                <a:avLst/>
                <a:gdLst/>
                <a:ahLst/>
                <a:cxnLst>
                  <a:cxn ang="0">
                    <a:pos x="16" y="0"/>
                  </a:cxn>
                  <a:cxn ang="0">
                    <a:pos x="0" y="101"/>
                  </a:cxn>
                  <a:cxn ang="0">
                    <a:pos x="57" y="49"/>
                  </a:cxn>
                  <a:cxn ang="0">
                    <a:pos x="16" y="0"/>
                  </a:cxn>
                </a:cxnLst>
                <a:rect l="0" t="0" r="r" b="b"/>
                <a:pathLst>
                  <a:path w="58" h="102">
                    <a:moveTo>
                      <a:pt x="16" y="0"/>
                    </a:moveTo>
                    <a:lnTo>
                      <a:pt x="0" y="101"/>
                    </a:lnTo>
                    <a:lnTo>
                      <a:pt x="57"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4" name="Freeform 20"/>
              <p:cNvSpPr>
                <a:spLocks/>
              </p:cNvSpPr>
              <p:nvPr/>
            </p:nvSpPr>
            <p:spPr bwMode="ltGray">
              <a:xfrm>
                <a:off x="3478" y="3974"/>
                <a:ext cx="59" cy="104"/>
              </a:xfrm>
              <a:custGeom>
                <a:avLst/>
                <a:gdLst/>
                <a:ahLst/>
                <a:cxnLst>
                  <a:cxn ang="0">
                    <a:pos x="16" y="0"/>
                  </a:cxn>
                  <a:cxn ang="0">
                    <a:pos x="0" y="103"/>
                  </a:cxn>
                  <a:cxn ang="0">
                    <a:pos x="58" y="50"/>
                  </a:cxn>
                  <a:cxn ang="0">
                    <a:pos x="16" y="0"/>
                  </a:cxn>
                </a:cxnLst>
                <a:rect l="0" t="0" r="r" b="b"/>
                <a:pathLst>
                  <a:path w="59" h="104">
                    <a:moveTo>
                      <a:pt x="16" y="0"/>
                    </a:moveTo>
                    <a:lnTo>
                      <a:pt x="0" y="103"/>
                    </a:lnTo>
                    <a:lnTo>
                      <a:pt x="58" y="50"/>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5" name="Freeform 21"/>
              <p:cNvSpPr>
                <a:spLocks/>
              </p:cNvSpPr>
              <p:nvPr/>
            </p:nvSpPr>
            <p:spPr bwMode="ltGray">
              <a:xfrm>
                <a:off x="426" y="4149"/>
                <a:ext cx="56" cy="102"/>
              </a:xfrm>
              <a:custGeom>
                <a:avLst/>
                <a:gdLst/>
                <a:ahLst/>
                <a:cxnLst>
                  <a:cxn ang="0">
                    <a:pos x="14" y="0"/>
                  </a:cxn>
                  <a:cxn ang="0">
                    <a:pos x="0" y="101"/>
                  </a:cxn>
                  <a:cxn ang="0">
                    <a:pos x="55" y="49"/>
                  </a:cxn>
                  <a:cxn ang="0">
                    <a:pos x="14" y="0"/>
                  </a:cxn>
                </a:cxnLst>
                <a:rect l="0" t="0" r="r" b="b"/>
                <a:pathLst>
                  <a:path w="56" h="102">
                    <a:moveTo>
                      <a:pt x="14" y="0"/>
                    </a:moveTo>
                    <a:lnTo>
                      <a:pt x="0" y="101"/>
                    </a:lnTo>
                    <a:lnTo>
                      <a:pt x="55" y="49"/>
                    </a:lnTo>
                    <a:lnTo>
                      <a:pt x="14"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6" name="Freeform 22"/>
              <p:cNvSpPr>
                <a:spLocks/>
              </p:cNvSpPr>
              <p:nvPr/>
            </p:nvSpPr>
            <p:spPr bwMode="ltGray">
              <a:xfrm>
                <a:off x="1604" y="4043"/>
                <a:ext cx="57" cy="102"/>
              </a:xfrm>
              <a:custGeom>
                <a:avLst/>
                <a:gdLst/>
                <a:ahLst/>
                <a:cxnLst>
                  <a:cxn ang="0">
                    <a:pos x="16" y="101"/>
                  </a:cxn>
                  <a:cxn ang="0">
                    <a:pos x="0" y="0"/>
                  </a:cxn>
                  <a:cxn ang="0">
                    <a:pos x="56" y="51"/>
                  </a:cxn>
                  <a:cxn ang="0">
                    <a:pos x="16" y="101"/>
                  </a:cxn>
                </a:cxnLst>
                <a:rect l="0" t="0" r="r" b="b"/>
                <a:pathLst>
                  <a:path w="57" h="102">
                    <a:moveTo>
                      <a:pt x="16" y="101"/>
                    </a:moveTo>
                    <a:lnTo>
                      <a:pt x="0" y="0"/>
                    </a:lnTo>
                    <a:lnTo>
                      <a:pt x="56" y="51"/>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7" name="Freeform 23"/>
              <p:cNvSpPr>
                <a:spLocks/>
              </p:cNvSpPr>
              <p:nvPr/>
            </p:nvSpPr>
            <p:spPr bwMode="ltGray">
              <a:xfrm>
                <a:off x="5453" y="1573"/>
                <a:ext cx="46" cy="88"/>
              </a:xfrm>
              <a:custGeom>
                <a:avLst/>
                <a:gdLst/>
                <a:ahLst/>
                <a:cxnLst>
                  <a:cxn ang="0">
                    <a:pos x="27" y="87"/>
                  </a:cxn>
                  <a:cxn ang="0">
                    <a:pos x="45" y="46"/>
                  </a:cxn>
                  <a:cxn ang="0">
                    <a:pos x="18" y="0"/>
                  </a:cxn>
                  <a:cxn ang="0">
                    <a:pos x="0" y="49"/>
                  </a:cxn>
                  <a:cxn ang="0">
                    <a:pos x="27" y="87"/>
                  </a:cxn>
                </a:cxnLst>
                <a:rect l="0" t="0" r="r" b="b"/>
                <a:pathLst>
                  <a:path w="46" h="88">
                    <a:moveTo>
                      <a:pt x="27" y="87"/>
                    </a:moveTo>
                    <a:lnTo>
                      <a:pt x="45" y="46"/>
                    </a:lnTo>
                    <a:lnTo>
                      <a:pt x="18" y="0"/>
                    </a:lnTo>
                    <a:lnTo>
                      <a:pt x="0" y="49"/>
                    </a:lnTo>
                    <a:lnTo>
                      <a:pt x="27" y="8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8" name="Freeform 24"/>
              <p:cNvSpPr>
                <a:spLocks/>
              </p:cNvSpPr>
              <p:nvPr/>
            </p:nvSpPr>
            <p:spPr bwMode="ltGray">
              <a:xfrm>
                <a:off x="5571" y="3729"/>
                <a:ext cx="47" cy="85"/>
              </a:xfrm>
              <a:custGeom>
                <a:avLst/>
                <a:gdLst/>
                <a:ahLst/>
                <a:cxnLst>
                  <a:cxn ang="0">
                    <a:pos x="19" y="84"/>
                  </a:cxn>
                  <a:cxn ang="0">
                    <a:pos x="0" y="45"/>
                  </a:cxn>
                  <a:cxn ang="0">
                    <a:pos x="27" y="0"/>
                  </a:cxn>
                  <a:cxn ang="0">
                    <a:pos x="46" y="45"/>
                  </a:cxn>
                  <a:cxn ang="0">
                    <a:pos x="19" y="84"/>
                  </a:cxn>
                </a:cxnLst>
                <a:rect l="0" t="0" r="r" b="b"/>
                <a:pathLst>
                  <a:path w="47" h="85">
                    <a:moveTo>
                      <a:pt x="19" y="84"/>
                    </a:moveTo>
                    <a:lnTo>
                      <a:pt x="0" y="45"/>
                    </a:lnTo>
                    <a:lnTo>
                      <a:pt x="27" y="0"/>
                    </a:lnTo>
                    <a:lnTo>
                      <a:pt x="46" y="45"/>
                    </a:lnTo>
                    <a:lnTo>
                      <a:pt x="19" y="8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49" name="Freeform 25"/>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0" name="Freeform 26"/>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1" name="Freeform 27"/>
              <p:cNvSpPr>
                <a:spLocks/>
              </p:cNvSpPr>
              <p:nvPr/>
            </p:nvSpPr>
            <p:spPr bwMode="ltGray">
              <a:xfrm>
                <a:off x="4854" y="237"/>
                <a:ext cx="159" cy="72"/>
              </a:xfrm>
              <a:custGeom>
                <a:avLst/>
                <a:gdLst/>
                <a:ahLst/>
                <a:cxnLst>
                  <a:cxn ang="0">
                    <a:pos x="152" y="27"/>
                  </a:cxn>
                  <a:cxn ang="0">
                    <a:pos x="143" y="24"/>
                  </a:cxn>
                  <a:cxn ang="0">
                    <a:pos x="130" y="24"/>
                  </a:cxn>
                  <a:cxn ang="0">
                    <a:pos x="122" y="27"/>
                  </a:cxn>
                  <a:cxn ang="0">
                    <a:pos x="115" y="36"/>
                  </a:cxn>
                  <a:cxn ang="0">
                    <a:pos x="109" y="44"/>
                  </a:cxn>
                  <a:cxn ang="0">
                    <a:pos x="97" y="59"/>
                  </a:cxn>
                  <a:cxn ang="0">
                    <a:pos x="89" y="68"/>
                  </a:cxn>
                  <a:cxn ang="0">
                    <a:pos x="73" y="71"/>
                  </a:cxn>
                  <a:cxn ang="0">
                    <a:pos x="61" y="68"/>
                  </a:cxn>
                  <a:cxn ang="0">
                    <a:pos x="51" y="62"/>
                  </a:cxn>
                  <a:cxn ang="0">
                    <a:pos x="39" y="56"/>
                  </a:cxn>
                  <a:cxn ang="0">
                    <a:pos x="28" y="53"/>
                  </a:cxn>
                  <a:cxn ang="0">
                    <a:pos x="15" y="53"/>
                  </a:cxn>
                  <a:cxn ang="0">
                    <a:pos x="6" y="56"/>
                  </a:cxn>
                  <a:cxn ang="0">
                    <a:pos x="3" y="51"/>
                  </a:cxn>
                  <a:cxn ang="0">
                    <a:pos x="9" y="47"/>
                  </a:cxn>
                  <a:cxn ang="0">
                    <a:pos x="21" y="44"/>
                  </a:cxn>
                  <a:cxn ang="0">
                    <a:pos x="30" y="44"/>
                  </a:cxn>
                  <a:cxn ang="0">
                    <a:pos x="43" y="53"/>
                  </a:cxn>
                  <a:cxn ang="0">
                    <a:pos x="54" y="56"/>
                  </a:cxn>
                  <a:cxn ang="0">
                    <a:pos x="67" y="59"/>
                  </a:cxn>
                  <a:cxn ang="0">
                    <a:pos x="79" y="59"/>
                  </a:cxn>
                  <a:cxn ang="0">
                    <a:pos x="89" y="56"/>
                  </a:cxn>
                  <a:cxn ang="0">
                    <a:pos x="97" y="51"/>
                  </a:cxn>
                  <a:cxn ang="0">
                    <a:pos x="107" y="39"/>
                  </a:cxn>
                  <a:cxn ang="0">
                    <a:pos x="115" y="21"/>
                  </a:cxn>
                  <a:cxn ang="0">
                    <a:pos x="122" y="6"/>
                  </a:cxn>
                  <a:cxn ang="0">
                    <a:pos x="130" y="0"/>
                  </a:cxn>
                  <a:cxn ang="0">
                    <a:pos x="137" y="0"/>
                  </a:cxn>
                  <a:cxn ang="0">
                    <a:pos x="146" y="3"/>
                  </a:cxn>
                  <a:cxn ang="0">
                    <a:pos x="158" y="30"/>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2" name="Freeform 28"/>
              <p:cNvSpPr>
                <a:spLocks/>
              </p:cNvSpPr>
              <p:nvPr/>
            </p:nvSpPr>
            <p:spPr bwMode="ltGray">
              <a:xfrm>
                <a:off x="5357" y="3223"/>
                <a:ext cx="154" cy="73"/>
              </a:xfrm>
              <a:custGeom>
                <a:avLst/>
                <a:gdLst/>
                <a:ahLst/>
                <a:cxnLst>
                  <a:cxn ang="0">
                    <a:pos x="147" y="27"/>
                  </a:cxn>
                  <a:cxn ang="0">
                    <a:pos x="138" y="24"/>
                  </a:cxn>
                  <a:cxn ang="0">
                    <a:pos x="127" y="24"/>
                  </a:cxn>
                  <a:cxn ang="0">
                    <a:pos x="117" y="27"/>
                  </a:cxn>
                  <a:cxn ang="0">
                    <a:pos x="112" y="36"/>
                  </a:cxn>
                  <a:cxn ang="0">
                    <a:pos x="105" y="48"/>
                  </a:cxn>
                  <a:cxn ang="0">
                    <a:pos x="97" y="60"/>
                  </a:cxn>
                  <a:cxn ang="0">
                    <a:pos x="84" y="69"/>
                  </a:cxn>
                  <a:cxn ang="0">
                    <a:pos x="69" y="72"/>
                  </a:cxn>
                  <a:cxn ang="0">
                    <a:pos x="57" y="69"/>
                  </a:cxn>
                  <a:cxn ang="0">
                    <a:pos x="49" y="63"/>
                  </a:cxn>
                  <a:cxn ang="0">
                    <a:pos x="37" y="57"/>
                  </a:cxn>
                  <a:cxn ang="0">
                    <a:pos x="24" y="54"/>
                  </a:cxn>
                  <a:cxn ang="0">
                    <a:pos x="12" y="54"/>
                  </a:cxn>
                  <a:cxn ang="0">
                    <a:pos x="4" y="57"/>
                  </a:cxn>
                  <a:cxn ang="0">
                    <a:pos x="0" y="54"/>
                  </a:cxn>
                  <a:cxn ang="0">
                    <a:pos x="7" y="48"/>
                  </a:cxn>
                  <a:cxn ang="0">
                    <a:pos x="19" y="45"/>
                  </a:cxn>
                  <a:cxn ang="0">
                    <a:pos x="27" y="48"/>
                  </a:cxn>
                  <a:cxn ang="0">
                    <a:pos x="39" y="54"/>
                  </a:cxn>
                  <a:cxn ang="0">
                    <a:pos x="52" y="60"/>
                  </a:cxn>
                  <a:cxn ang="0">
                    <a:pos x="64" y="60"/>
                  </a:cxn>
                  <a:cxn ang="0">
                    <a:pos x="75" y="60"/>
                  </a:cxn>
                  <a:cxn ang="0">
                    <a:pos x="84" y="57"/>
                  </a:cxn>
                  <a:cxn ang="0">
                    <a:pos x="93" y="51"/>
                  </a:cxn>
                  <a:cxn ang="0">
                    <a:pos x="102" y="39"/>
                  </a:cxn>
                  <a:cxn ang="0">
                    <a:pos x="112" y="22"/>
                  </a:cxn>
                  <a:cxn ang="0">
                    <a:pos x="120" y="7"/>
                  </a:cxn>
                  <a:cxn ang="0">
                    <a:pos x="127" y="0"/>
                  </a:cxn>
                  <a:cxn ang="0">
                    <a:pos x="135" y="0"/>
                  </a:cxn>
                  <a:cxn ang="0">
                    <a:pos x="145" y="3"/>
                  </a:cxn>
                  <a:cxn ang="0">
                    <a:pos x="153" y="30"/>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3" name="Freeform 29"/>
              <p:cNvSpPr>
                <a:spLocks/>
              </p:cNvSpPr>
              <p:nvPr/>
            </p:nvSpPr>
            <p:spPr bwMode="ltGray">
              <a:xfrm>
                <a:off x="224" y="1995"/>
                <a:ext cx="157" cy="74"/>
              </a:xfrm>
              <a:custGeom>
                <a:avLst/>
                <a:gdLst/>
                <a:ahLst/>
                <a:cxnLst>
                  <a:cxn ang="0">
                    <a:pos x="149" y="27"/>
                  </a:cxn>
                  <a:cxn ang="0">
                    <a:pos x="141" y="25"/>
                  </a:cxn>
                  <a:cxn ang="0">
                    <a:pos x="129" y="25"/>
                  </a:cxn>
                  <a:cxn ang="0">
                    <a:pos x="120" y="27"/>
                  </a:cxn>
                  <a:cxn ang="0">
                    <a:pos x="114" y="36"/>
                  </a:cxn>
                  <a:cxn ang="0">
                    <a:pos x="105" y="48"/>
                  </a:cxn>
                  <a:cxn ang="0">
                    <a:pos x="99" y="61"/>
                  </a:cxn>
                  <a:cxn ang="0">
                    <a:pos x="84" y="70"/>
                  </a:cxn>
                  <a:cxn ang="0">
                    <a:pos x="72" y="73"/>
                  </a:cxn>
                  <a:cxn ang="0">
                    <a:pos x="60" y="70"/>
                  </a:cxn>
                  <a:cxn ang="0">
                    <a:pos x="51" y="64"/>
                  </a:cxn>
                  <a:cxn ang="0">
                    <a:pos x="39" y="58"/>
                  </a:cxn>
                  <a:cxn ang="0">
                    <a:pos x="27" y="51"/>
                  </a:cxn>
                  <a:cxn ang="0">
                    <a:pos x="15" y="51"/>
                  </a:cxn>
                  <a:cxn ang="0">
                    <a:pos x="7" y="58"/>
                  </a:cxn>
                  <a:cxn ang="0">
                    <a:pos x="3" y="51"/>
                  </a:cxn>
                  <a:cxn ang="0">
                    <a:pos x="9" y="48"/>
                  </a:cxn>
                  <a:cxn ang="0">
                    <a:pos x="21" y="46"/>
                  </a:cxn>
                  <a:cxn ang="0">
                    <a:pos x="30" y="46"/>
                  </a:cxn>
                  <a:cxn ang="0">
                    <a:pos x="42" y="51"/>
                  </a:cxn>
                  <a:cxn ang="0">
                    <a:pos x="54" y="58"/>
                  </a:cxn>
                  <a:cxn ang="0">
                    <a:pos x="66" y="61"/>
                  </a:cxn>
                  <a:cxn ang="0">
                    <a:pos x="78" y="61"/>
                  </a:cxn>
                  <a:cxn ang="0">
                    <a:pos x="87" y="58"/>
                  </a:cxn>
                  <a:cxn ang="0">
                    <a:pos x="96" y="51"/>
                  </a:cxn>
                  <a:cxn ang="0">
                    <a:pos x="105" y="40"/>
                  </a:cxn>
                  <a:cxn ang="0">
                    <a:pos x="114" y="21"/>
                  </a:cxn>
                  <a:cxn ang="0">
                    <a:pos x="120" y="6"/>
                  </a:cxn>
                  <a:cxn ang="0">
                    <a:pos x="129" y="0"/>
                  </a:cxn>
                  <a:cxn ang="0">
                    <a:pos x="135" y="0"/>
                  </a:cxn>
                  <a:cxn ang="0">
                    <a:pos x="144" y="3"/>
                  </a:cxn>
                  <a:cxn ang="0">
                    <a:pos x="156" y="30"/>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4" name="Freeform 30"/>
              <p:cNvSpPr>
                <a:spLocks/>
              </p:cNvSpPr>
              <p:nvPr/>
            </p:nvSpPr>
            <p:spPr bwMode="ltGray">
              <a:xfrm>
                <a:off x="3594" y="91"/>
                <a:ext cx="158" cy="75"/>
              </a:xfrm>
              <a:custGeom>
                <a:avLst/>
                <a:gdLst/>
                <a:ahLst/>
                <a:cxnLst>
                  <a:cxn ang="0">
                    <a:pos x="4" y="30"/>
                  </a:cxn>
                  <a:cxn ang="0">
                    <a:pos x="15" y="27"/>
                  </a:cxn>
                  <a:cxn ang="0">
                    <a:pos x="27" y="27"/>
                  </a:cxn>
                  <a:cxn ang="0">
                    <a:pos x="37" y="30"/>
                  </a:cxn>
                  <a:cxn ang="0">
                    <a:pos x="42" y="36"/>
                  </a:cxn>
                  <a:cxn ang="0">
                    <a:pos x="49" y="48"/>
                  </a:cxn>
                  <a:cxn ang="0">
                    <a:pos x="57" y="63"/>
                  </a:cxn>
                  <a:cxn ang="0">
                    <a:pos x="70" y="71"/>
                  </a:cxn>
                  <a:cxn ang="0">
                    <a:pos x="85" y="74"/>
                  </a:cxn>
                  <a:cxn ang="0">
                    <a:pos x="97" y="71"/>
                  </a:cxn>
                  <a:cxn ang="0">
                    <a:pos x="105" y="63"/>
                  </a:cxn>
                  <a:cxn ang="0">
                    <a:pos x="118" y="56"/>
                  </a:cxn>
                  <a:cxn ang="0">
                    <a:pos x="130" y="54"/>
                  </a:cxn>
                  <a:cxn ang="0">
                    <a:pos x="142" y="54"/>
                  </a:cxn>
                  <a:cxn ang="0">
                    <a:pos x="150" y="56"/>
                  </a:cxn>
                  <a:cxn ang="0">
                    <a:pos x="154" y="54"/>
                  </a:cxn>
                  <a:cxn ang="0">
                    <a:pos x="145" y="48"/>
                  </a:cxn>
                  <a:cxn ang="0">
                    <a:pos x="135" y="48"/>
                  </a:cxn>
                  <a:cxn ang="0">
                    <a:pos x="127" y="48"/>
                  </a:cxn>
                  <a:cxn ang="0">
                    <a:pos x="115" y="54"/>
                  </a:cxn>
                  <a:cxn ang="0">
                    <a:pos x="102" y="59"/>
                  </a:cxn>
                  <a:cxn ang="0">
                    <a:pos x="87" y="59"/>
                  </a:cxn>
                  <a:cxn ang="0">
                    <a:pos x="79" y="59"/>
                  </a:cxn>
                  <a:cxn ang="0">
                    <a:pos x="70" y="56"/>
                  </a:cxn>
                  <a:cxn ang="0">
                    <a:pos x="60" y="54"/>
                  </a:cxn>
                  <a:cxn ang="0">
                    <a:pos x="52" y="42"/>
                  </a:cxn>
                  <a:cxn ang="0">
                    <a:pos x="42" y="24"/>
                  </a:cxn>
                  <a:cxn ang="0">
                    <a:pos x="34" y="9"/>
                  </a:cxn>
                  <a:cxn ang="0">
                    <a:pos x="27" y="4"/>
                  </a:cxn>
                  <a:cxn ang="0">
                    <a:pos x="19" y="0"/>
                  </a:cxn>
                  <a:cxn ang="0">
                    <a:pos x="9" y="6"/>
                  </a:cxn>
                  <a:cxn ang="0">
                    <a:pos x="0" y="3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5" name="Freeform 31"/>
              <p:cNvSpPr>
                <a:spLocks/>
              </p:cNvSpPr>
              <p:nvPr/>
            </p:nvSpPr>
            <p:spPr bwMode="ltGray">
              <a:xfrm>
                <a:off x="148" y="3372"/>
                <a:ext cx="160" cy="73"/>
              </a:xfrm>
              <a:custGeom>
                <a:avLst/>
                <a:gdLst/>
                <a:ahLst/>
                <a:cxnLst>
                  <a:cxn ang="0">
                    <a:pos x="7" y="27"/>
                  </a:cxn>
                  <a:cxn ang="0">
                    <a:pos x="15" y="24"/>
                  </a:cxn>
                  <a:cxn ang="0">
                    <a:pos x="28" y="24"/>
                  </a:cxn>
                  <a:cxn ang="0">
                    <a:pos x="37" y="30"/>
                  </a:cxn>
                  <a:cxn ang="0">
                    <a:pos x="43" y="36"/>
                  </a:cxn>
                  <a:cxn ang="0">
                    <a:pos x="50" y="49"/>
                  </a:cxn>
                  <a:cxn ang="0">
                    <a:pos x="58" y="60"/>
                  </a:cxn>
                  <a:cxn ang="0">
                    <a:pos x="70" y="69"/>
                  </a:cxn>
                  <a:cxn ang="0">
                    <a:pos x="86" y="72"/>
                  </a:cxn>
                  <a:cxn ang="0">
                    <a:pos x="98" y="72"/>
                  </a:cxn>
                  <a:cxn ang="0">
                    <a:pos x="107" y="64"/>
                  </a:cxn>
                  <a:cxn ang="0">
                    <a:pos x="119" y="57"/>
                  </a:cxn>
                  <a:cxn ang="0">
                    <a:pos x="131" y="54"/>
                  </a:cxn>
                  <a:cxn ang="0">
                    <a:pos x="144" y="54"/>
                  </a:cxn>
                  <a:cxn ang="0">
                    <a:pos x="152" y="57"/>
                  </a:cxn>
                  <a:cxn ang="0">
                    <a:pos x="156" y="54"/>
                  </a:cxn>
                  <a:cxn ang="0">
                    <a:pos x="147" y="49"/>
                  </a:cxn>
                  <a:cxn ang="0">
                    <a:pos x="137" y="45"/>
                  </a:cxn>
                  <a:cxn ang="0">
                    <a:pos x="129" y="49"/>
                  </a:cxn>
                  <a:cxn ang="0">
                    <a:pos x="116" y="54"/>
                  </a:cxn>
                  <a:cxn ang="0">
                    <a:pos x="104" y="60"/>
                  </a:cxn>
                  <a:cxn ang="0">
                    <a:pos x="89" y="60"/>
                  </a:cxn>
                  <a:cxn ang="0">
                    <a:pos x="80" y="60"/>
                  </a:cxn>
                  <a:cxn ang="0">
                    <a:pos x="70" y="57"/>
                  </a:cxn>
                  <a:cxn ang="0">
                    <a:pos x="61" y="51"/>
                  </a:cxn>
                  <a:cxn ang="0">
                    <a:pos x="52" y="39"/>
                  </a:cxn>
                  <a:cxn ang="0">
                    <a:pos x="43" y="24"/>
                  </a:cxn>
                  <a:cxn ang="0">
                    <a:pos x="34" y="7"/>
                  </a:cxn>
                  <a:cxn ang="0">
                    <a:pos x="28" y="0"/>
                  </a:cxn>
                  <a:cxn ang="0">
                    <a:pos x="22" y="0"/>
                  </a:cxn>
                  <a:cxn ang="0">
                    <a:pos x="10" y="4"/>
                  </a:cxn>
                  <a:cxn ang="0">
                    <a:pos x="0" y="30"/>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6" name="Freeform 32"/>
              <p:cNvSpPr>
                <a:spLocks/>
              </p:cNvSpPr>
              <p:nvPr/>
            </p:nvSpPr>
            <p:spPr bwMode="ltGray">
              <a:xfrm>
                <a:off x="4006" y="3905"/>
                <a:ext cx="158" cy="75"/>
              </a:xfrm>
              <a:custGeom>
                <a:avLst/>
                <a:gdLst/>
                <a:ahLst/>
                <a:cxnLst>
                  <a:cxn ang="0">
                    <a:pos x="6" y="30"/>
                  </a:cxn>
                  <a:cxn ang="0">
                    <a:pos x="15" y="27"/>
                  </a:cxn>
                  <a:cxn ang="0">
                    <a:pos x="27" y="27"/>
                  </a:cxn>
                  <a:cxn ang="0">
                    <a:pos x="36" y="30"/>
                  </a:cxn>
                  <a:cxn ang="0">
                    <a:pos x="43" y="35"/>
                  </a:cxn>
                  <a:cxn ang="0">
                    <a:pos x="48" y="47"/>
                  </a:cxn>
                  <a:cxn ang="0">
                    <a:pos x="58" y="62"/>
                  </a:cxn>
                  <a:cxn ang="0">
                    <a:pos x="69" y="71"/>
                  </a:cxn>
                  <a:cxn ang="0">
                    <a:pos x="84" y="74"/>
                  </a:cxn>
                  <a:cxn ang="0">
                    <a:pos x="96" y="71"/>
                  </a:cxn>
                  <a:cxn ang="0">
                    <a:pos x="106" y="62"/>
                  </a:cxn>
                  <a:cxn ang="0">
                    <a:pos x="118" y="56"/>
                  </a:cxn>
                  <a:cxn ang="0">
                    <a:pos x="130" y="54"/>
                  </a:cxn>
                  <a:cxn ang="0">
                    <a:pos x="142" y="54"/>
                  </a:cxn>
                  <a:cxn ang="0">
                    <a:pos x="151" y="56"/>
                  </a:cxn>
                  <a:cxn ang="0">
                    <a:pos x="154" y="54"/>
                  </a:cxn>
                  <a:cxn ang="0">
                    <a:pos x="145" y="47"/>
                  </a:cxn>
                  <a:cxn ang="0">
                    <a:pos x="136" y="47"/>
                  </a:cxn>
                  <a:cxn ang="0">
                    <a:pos x="127" y="47"/>
                  </a:cxn>
                  <a:cxn ang="0">
                    <a:pos x="114" y="54"/>
                  </a:cxn>
                  <a:cxn ang="0">
                    <a:pos x="103" y="59"/>
                  </a:cxn>
                  <a:cxn ang="0">
                    <a:pos x="91" y="62"/>
                  </a:cxn>
                  <a:cxn ang="0">
                    <a:pos x="79" y="62"/>
                  </a:cxn>
                  <a:cxn ang="0">
                    <a:pos x="69" y="56"/>
                  </a:cxn>
                  <a:cxn ang="0">
                    <a:pos x="61" y="54"/>
                  </a:cxn>
                  <a:cxn ang="0">
                    <a:pos x="51" y="42"/>
                  </a:cxn>
                  <a:cxn ang="0">
                    <a:pos x="43" y="24"/>
                  </a:cxn>
                  <a:cxn ang="0">
                    <a:pos x="36" y="9"/>
                  </a:cxn>
                  <a:cxn ang="0">
                    <a:pos x="27" y="3"/>
                  </a:cxn>
                  <a:cxn ang="0">
                    <a:pos x="18" y="0"/>
                  </a:cxn>
                  <a:cxn ang="0">
                    <a:pos x="9" y="3"/>
                  </a:cxn>
                  <a:cxn ang="0">
                    <a:pos x="0" y="32"/>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7" name="Freeform 33"/>
              <p:cNvSpPr>
                <a:spLocks/>
              </p:cNvSpPr>
              <p:nvPr/>
            </p:nvSpPr>
            <p:spPr bwMode="ltGray">
              <a:xfrm>
                <a:off x="954" y="220"/>
                <a:ext cx="158" cy="73"/>
              </a:xfrm>
              <a:custGeom>
                <a:avLst/>
                <a:gdLst/>
                <a:ahLst/>
                <a:cxnLst>
                  <a:cxn ang="0">
                    <a:pos x="7" y="27"/>
                  </a:cxn>
                  <a:cxn ang="0">
                    <a:pos x="15" y="24"/>
                  </a:cxn>
                  <a:cxn ang="0">
                    <a:pos x="27" y="27"/>
                  </a:cxn>
                  <a:cxn ang="0">
                    <a:pos x="37" y="30"/>
                  </a:cxn>
                  <a:cxn ang="0">
                    <a:pos x="42" y="36"/>
                  </a:cxn>
                  <a:cxn ang="0">
                    <a:pos x="48" y="48"/>
                  </a:cxn>
                  <a:cxn ang="0">
                    <a:pos x="60" y="63"/>
                  </a:cxn>
                  <a:cxn ang="0">
                    <a:pos x="72" y="69"/>
                  </a:cxn>
                  <a:cxn ang="0">
                    <a:pos x="85" y="72"/>
                  </a:cxn>
                  <a:cxn ang="0">
                    <a:pos x="97" y="72"/>
                  </a:cxn>
                  <a:cxn ang="0">
                    <a:pos x="105" y="63"/>
                  </a:cxn>
                  <a:cxn ang="0">
                    <a:pos x="118" y="57"/>
                  </a:cxn>
                  <a:cxn ang="0">
                    <a:pos x="130" y="54"/>
                  </a:cxn>
                  <a:cxn ang="0">
                    <a:pos x="142" y="54"/>
                  </a:cxn>
                  <a:cxn ang="0">
                    <a:pos x="150" y="57"/>
                  </a:cxn>
                  <a:cxn ang="0">
                    <a:pos x="153" y="54"/>
                  </a:cxn>
                  <a:cxn ang="0">
                    <a:pos x="148" y="48"/>
                  </a:cxn>
                  <a:cxn ang="0">
                    <a:pos x="138" y="45"/>
                  </a:cxn>
                  <a:cxn ang="0">
                    <a:pos x="127" y="48"/>
                  </a:cxn>
                  <a:cxn ang="0">
                    <a:pos x="115" y="54"/>
                  </a:cxn>
                  <a:cxn ang="0">
                    <a:pos x="102" y="60"/>
                  </a:cxn>
                  <a:cxn ang="0">
                    <a:pos x="90" y="60"/>
                  </a:cxn>
                  <a:cxn ang="0">
                    <a:pos x="78" y="60"/>
                  </a:cxn>
                  <a:cxn ang="0">
                    <a:pos x="70" y="57"/>
                  </a:cxn>
                  <a:cxn ang="0">
                    <a:pos x="60" y="51"/>
                  </a:cxn>
                  <a:cxn ang="0">
                    <a:pos x="52" y="39"/>
                  </a:cxn>
                  <a:cxn ang="0">
                    <a:pos x="42" y="24"/>
                  </a:cxn>
                  <a:cxn ang="0">
                    <a:pos x="37" y="7"/>
                  </a:cxn>
                  <a:cxn ang="0">
                    <a:pos x="27" y="0"/>
                  </a:cxn>
                  <a:cxn ang="0">
                    <a:pos x="22" y="0"/>
                  </a:cxn>
                  <a:cxn ang="0">
                    <a:pos x="12" y="3"/>
                  </a:cxn>
                  <a:cxn ang="0">
                    <a:pos x="0" y="30"/>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8" name="Freeform 34"/>
              <p:cNvSpPr>
                <a:spLocks/>
              </p:cNvSpPr>
              <p:nvPr/>
            </p:nvSpPr>
            <p:spPr bwMode="ltGray">
              <a:xfrm>
                <a:off x="4097" y="136"/>
                <a:ext cx="156" cy="74"/>
              </a:xfrm>
              <a:custGeom>
                <a:avLst/>
                <a:gdLst/>
                <a:ahLst/>
                <a:cxnLst>
                  <a:cxn ang="0">
                    <a:pos x="0" y="43"/>
                  </a:cxn>
                  <a:cxn ang="0">
                    <a:pos x="4" y="46"/>
                  </a:cxn>
                  <a:cxn ang="0">
                    <a:pos x="9" y="48"/>
                  </a:cxn>
                  <a:cxn ang="0">
                    <a:pos x="15" y="48"/>
                  </a:cxn>
                  <a:cxn ang="0">
                    <a:pos x="22" y="48"/>
                  </a:cxn>
                  <a:cxn ang="0">
                    <a:pos x="27" y="48"/>
                  </a:cxn>
                  <a:cxn ang="0">
                    <a:pos x="30" y="46"/>
                  </a:cxn>
                  <a:cxn ang="0">
                    <a:pos x="37" y="43"/>
                  </a:cxn>
                  <a:cxn ang="0">
                    <a:pos x="43" y="37"/>
                  </a:cxn>
                  <a:cxn ang="0">
                    <a:pos x="45" y="30"/>
                  </a:cxn>
                  <a:cxn ang="0">
                    <a:pos x="49" y="25"/>
                  </a:cxn>
                  <a:cxn ang="0">
                    <a:pos x="52" y="18"/>
                  </a:cxn>
                  <a:cxn ang="0">
                    <a:pos x="58" y="12"/>
                  </a:cxn>
                  <a:cxn ang="0">
                    <a:pos x="64" y="7"/>
                  </a:cxn>
                  <a:cxn ang="0">
                    <a:pos x="70" y="3"/>
                  </a:cxn>
                  <a:cxn ang="0">
                    <a:pos x="76" y="0"/>
                  </a:cxn>
                  <a:cxn ang="0">
                    <a:pos x="85" y="0"/>
                  </a:cxn>
                  <a:cxn ang="0">
                    <a:pos x="91" y="0"/>
                  </a:cxn>
                  <a:cxn ang="0">
                    <a:pos x="95" y="0"/>
                  </a:cxn>
                  <a:cxn ang="0">
                    <a:pos x="100" y="7"/>
                  </a:cxn>
                  <a:cxn ang="0">
                    <a:pos x="106" y="9"/>
                  </a:cxn>
                  <a:cxn ang="0">
                    <a:pos x="110" y="12"/>
                  </a:cxn>
                  <a:cxn ang="0">
                    <a:pos x="118" y="15"/>
                  </a:cxn>
                  <a:cxn ang="0">
                    <a:pos x="125" y="18"/>
                  </a:cxn>
                  <a:cxn ang="0">
                    <a:pos x="130" y="18"/>
                  </a:cxn>
                  <a:cxn ang="0">
                    <a:pos x="136" y="18"/>
                  </a:cxn>
                  <a:cxn ang="0">
                    <a:pos x="140" y="18"/>
                  </a:cxn>
                  <a:cxn ang="0">
                    <a:pos x="146" y="18"/>
                  </a:cxn>
                  <a:cxn ang="0">
                    <a:pos x="151" y="15"/>
                  </a:cxn>
                  <a:cxn ang="0">
                    <a:pos x="155" y="12"/>
                  </a:cxn>
                  <a:cxn ang="0">
                    <a:pos x="155" y="18"/>
                  </a:cxn>
                  <a:cxn ang="0">
                    <a:pos x="151" y="22"/>
                  </a:cxn>
                  <a:cxn ang="0">
                    <a:pos x="146" y="25"/>
                  </a:cxn>
                  <a:cxn ang="0">
                    <a:pos x="143" y="27"/>
                  </a:cxn>
                  <a:cxn ang="0">
                    <a:pos x="136" y="27"/>
                  </a:cxn>
                  <a:cxn ang="0">
                    <a:pos x="133" y="27"/>
                  </a:cxn>
                  <a:cxn ang="0">
                    <a:pos x="128" y="27"/>
                  </a:cxn>
                  <a:cxn ang="0">
                    <a:pos x="121" y="25"/>
                  </a:cxn>
                  <a:cxn ang="0">
                    <a:pos x="115" y="18"/>
                  </a:cxn>
                  <a:cxn ang="0">
                    <a:pos x="106" y="15"/>
                  </a:cxn>
                  <a:cxn ang="0">
                    <a:pos x="103" y="12"/>
                  </a:cxn>
                  <a:cxn ang="0">
                    <a:pos x="97" y="12"/>
                  </a:cxn>
                  <a:cxn ang="0">
                    <a:pos x="88" y="12"/>
                  </a:cxn>
                  <a:cxn ang="0">
                    <a:pos x="82" y="12"/>
                  </a:cxn>
                  <a:cxn ang="0">
                    <a:pos x="79" y="12"/>
                  </a:cxn>
                  <a:cxn ang="0">
                    <a:pos x="73" y="12"/>
                  </a:cxn>
                  <a:cxn ang="0">
                    <a:pos x="67" y="15"/>
                  </a:cxn>
                  <a:cxn ang="0">
                    <a:pos x="64" y="18"/>
                  </a:cxn>
                  <a:cxn ang="0">
                    <a:pos x="58" y="22"/>
                  </a:cxn>
                  <a:cxn ang="0">
                    <a:pos x="55" y="25"/>
                  </a:cxn>
                  <a:cxn ang="0">
                    <a:pos x="52" y="33"/>
                  </a:cxn>
                  <a:cxn ang="0">
                    <a:pos x="45" y="43"/>
                  </a:cxn>
                  <a:cxn ang="0">
                    <a:pos x="43" y="48"/>
                  </a:cxn>
                  <a:cxn ang="0">
                    <a:pos x="37" y="61"/>
                  </a:cxn>
                  <a:cxn ang="0">
                    <a:pos x="34" y="67"/>
                  </a:cxn>
                  <a:cxn ang="0">
                    <a:pos x="30" y="70"/>
                  </a:cxn>
                  <a:cxn ang="0">
                    <a:pos x="27" y="73"/>
                  </a:cxn>
                  <a:cxn ang="0">
                    <a:pos x="22" y="73"/>
                  </a:cxn>
                  <a:cxn ang="0">
                    <a:pos x="19" y="73"/>
                  </a:cxn>
                  <a:cxn ang="0">
                    <a:pos x="15" y="73"/>
                  </a:cxn>
                  <a:cxn ang="0">
                    <a:pos x="9" y="70"/>
                  </a:cxn>
                  <a:cxn ang="0">
                    <a:pos x="7" y="67"/>
                  </a:cxn>
                  <a:cxn ang="0">
                    <a:pos x="0" y="43"/>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59" name="Freeform 35"/>
              <p:cNvSpPr>
                <a:spLocks/>
              </p:cNvSpPr>
              <p:nvPr/>
            </p:nvSpPr>
            <p:spPr bwMode="ltGray">
              <a:xfrm>
                <a:off x="157" y="510"/>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0" name="Freeform 36"/>
              <p:cNvSpPr>
                <a:spLocks/>
              </p:cNvSpPr>
              <p:nvPr/>
            </p:nvSpPr>
            <p:spPr bwMode="ltGray">
              <a:xfrm>
                <a:off x="5581" y="1847"/>
                <a:ext cx="154" cy="72"/>
              </a:xfrm>
              <a:custGeom>
                <a:avLst/>
                <a:gdLst/>
                <a:ahLst/>
                <a:cxnLst>
                  <a:cxn ang="0">
                    <a:pos x="3" y="44"/>
                  </a:cxn>
                  <a:cxn ang="0">
                    <a:pos x="15" y="48"/>
                  </a:cxn>
                  <a:cxn ang="0">
                    <a:pos x="26" y="48"/>
                  </a:cxn>
                  <a:cxn ang="0">
                    <a:pos x="33" y="41"/>
                  </a:cxn>
                  <a:cxn ang="0">
                    <a:pos x="41" y="36"/>
                  </a:cxn>
                  <a:cxn ang="0">
                    <a:pos x="48" y="24"/>
                  </a:cxn>
                  <a:cxn ang="0">
                    <a:pos x="56" y="12"/>
                  </a:cxn>
                  <a:cxn ang="0">
                    <a:pos x="69" y="4"/>
                  </a:cxn>
                  <a:cxn ang="0">
                    <a:pos x="84" y="0"/>
                  </a:cxn>
                  <a:cxn ang="0">
                    <a:pos x="93" y="4"/>
                  </a:cxn>
                  <a:cxn ang="0">
                    <a:pos x="105" y="9"/>
                  </a:cxn>
                  <a:cxn ang="0">
                    <a:pos x="116" y="15"/>
                  </a:cxn>
                  <a:cxn ang="0">
                    <a:pos x="126" y="18"/>
                  </a:cxn>
                  <a:cxn ang="0">
                    <a:pos x="138" y="18"/>
                  </a:cxn>
                  <a:cxn ang="0">
                    <a:pos x="150" y="15"/>
                  </a:cxn>
                  <a:cxn ang="0">
                    <a:pos x="153" y="18"/>
                  </a:cxn>
                  <a:cxn ang="0">
                    <a:pos x="144" y="24"/>
                  </a:cxn>
                  <a:cxn ang="0">
                    <a:pos x="135" y="27"/>
                  </a:cxn>
                  <a:cxn ang="0">
                    <a:pos x="126" y="24"/>
                  </a:cxn>
                  <a:cxn ang="0">
                    <a:pos x="114" y="18"/>
                  </a:cxn>
                  <a:cxn ang="0">
                    <a:pos x="101" y="12"/>
                  </a:cxn>
                  <a:cxn ang="0">
                    <a:pos x="86" y="12"/>
                  </a:cxn>
                  <a:cxn ang="0">
                    <a:pos x="78" y="12"/>
                  </a:cxn>
                  <a:cxn ang="0">
                    <a:pos x="66" y="15"/>
                  </a:cxn>
                  <a:cxn ang="0">
                    <a:pos x="56" y="21"/>
                  </a:cxn>
                  <a:cxn ang="0">
                    <a:pos x="51" y="33"/>
                  </a:cxn>
                  <a:cxn ang="0">
                    <a:pos x="41" y="51"/>
                  </a:cxn>
                  <a:cxn ang="0">
                    <a:pos x="33" y="65"/>
                  </a:cxn>
                  <a:cxn ang="0">
                    <a:pos x="26" y="71"/>
                  </a:cxn>
                  <a:cxn ang="0">
                    <a:pos x="18" y="71"/>
                  </a:cxn>
                  <a:cxn ang="0">
                    <a:pos x="8" y="68"/>
                  </a:cxn>
                  <a:cxn ang="0">
                    <a:pos x="0" y="41"/>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1" name="Freeform 37"/>
              <p:cNvSpPr>
                <a:spLocks/>
              </p:cNvSpPr>
              <p:nvPr/>
            </p:nvSpPr>
            <p:spPr bwMode="ltGray">
              <a:xfrm>
                <a:off x="4436" y="4096"/>
                <a:ext cx="57" cy="66"/>
              </a:xfrm>
              <a:custGeom>
                <a:avLst/>
                <a:gdLst/>
                <a:ahLst/>
                <a:cxnLst>
                  <a:cxn ang="0">
                    <a:pos x="31" y="0"/>
                  </a:cxn>
                  <a:cxn ang="0">
                    <a:pos x="0" y="17"/>
                  </a:cxn>
                  <a:cxn ang="0">
                    <a:pos x="17" y="65"/>
                  </a:cxn>
                  <a:cxn ang="0">
                    <a:pos x="56" y="41"/>
                  </a:cxn>
                  <a:cxn ang="0">
                    <a:pos x="31" y="0"/>
                  </a:cxn>
                </a:cxnLst>
                <a:rect l="0" t="0" r="r" b="b"/>
                <a:pathLst>
                  <a:path w="57" h="66">
                    <a:moveTo>
                      <a:pt x="31" y="0"/>
                    </a:moveTo>
                    <a:lnTo>
                      <a:pt x="0" y="17"/>
                    </a:lnTo>
                    <a:lnTo>
                      <a:pt x="17" y="65"/>
                    </a:lnTo>
                    <a:lnTo>
                      <a:pt x="56"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2" name="Freeform 38"/>
              <p:cNvSpPr>
                <a:spLocks/>
              </p:cNvSpPr>
              <p:nvPr/>
            </p:nvSpPr>
            <p:spPr bwMode="ltGray">
              <a:xfrm>
                <a:off x="107" y="2501"/>
                <a:ext cx="55" cy="65"/>
              </a:xfrm>
              <a:custGeom>
                <a:avLst/>
                <a:gdLst/>
                <a:ahLst/>
                <a:cxnLst>
                  <a:cxn ang="0">
                    <a:pos x="30" y="0"/>
                  </a:cxn>
                  <a:cxn ang="0">
                    <a:pos x="0" y="17"/>
                  </a:cxn>
                  <a:cxn ang="0">
                    <a:pos x="16" y="64"/>
                  </a:cxn>
                  <a:cxn ang="0">
                    <a:pos x="54" y="40"/>
                  </a:cxn>
                  <a:cxn ang="0">
                    <a:pos x="30" y="0"/>
                  </a:cxn>
                </a:cxnLst>
                <a:rect l="0" t="0" r="r" b="b"/>
                <a:pathLst>
                  <a:path w="55" h="65">
                    <a:moveTo>
                      <a:pt x="30" y="0"/>
                    </a:moveTo>
                    <a:lnTo>
                      <a:pt x="0" y="17"/>
                    </a:lnTo>
                    <a:lnTo>
                      <a:pt x="16" y="64"/>
                    </a:lnTo>
                    <a:lnTo>
                      <a:pt x="54" y="40"/>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3" name="Freeform 39"/>
              <p:cNvSpPr>
                <a:spLocks/>
              </p:cNvSpPr>
              <p:nvPr/>
            </p:nvSpPr>
            <p:spPr bwMode="ltGray">
              <a:xfrm>
                <a:off x="5139" y="1106"/>
                <a:ext cx="56" cy="65"/>
              </a:xfrm>
              <a:custGeom>
                <a:avLst/>
                <a:gdLst/>
                <a:ahLst/>
                <a:cxnLst>
                  <a:cxn ang="0">
                    <a:pos x="30" y="0"/>
                  </a:cxn>
                  <a:cxn ang="0">
                    <a:pos x="0" y="17"/>
                  </a:cxn>
                  <a:cxn ang="0">
                    <a:pos x="16" y="64"/>
                  </a:cxn>
                  <a:cxn ang="0">
                    <a:pos x="55" y="41"/>
                  </a:cxn>
                  <a:cxn ang="0">
                    <a:pos x="30" y="0"/>
                  </a:cxn>
                </a:cxnLst>
                <a:rect l="0" t="0" r="r" b="b"/>
                <a:pathLst>
                  <a:path w="56" h="65">
                    <a:moveTo>
                      <a:pt x="30" y="0"/>
                    </a:moveTo>
                    <a:lnTo>
                      <a:pt x="0" y="17"/>
                    </a:lnTo>
                    <a:lnTo>
                      <a:pt x="16" y="64"/>
                    </a:lnTo>
                    <a:lnTo>
                      <a:pt x="55" y="41"/>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4" name="Freeform 40"/>
              <p:cNvSpPr>
                <a:spLocks/>
              </p:cNvSpPr>
              <p:nvPr/>
            </p:nvSpPr>
            <p:spPr bwMode="ltGray">
              <a:xfrm>
                <a:off x="4703" y="54"/>
                <a:ext cx="60" cy="81"/>
              </a:xfrm>
              <a:custGeom>
                <a:avLst/>
                <a:gdLst/>
                <a:ahLst/>
                <a:cxnLst>
                  <a:cxn ang="0">
                    <a:pos x="59" y="0"/>
                  </a:cxn>
                  <a:cxn ang="0">
                    <a:pos x="0" y="30"/>
                  </a:cxn>
                  <a:cxn ang="0">
                    <a:pos x="45" y="80"/>
                  </a:cxn>
                  <a:cxn ang="0">
                    <a:pos x="59" y="0"/>
                  </a:cxn>
                </a:cxnLst>
                <a:rect l="0" t="0" r="r" b="b"/>
                <a:pathLst>
                  <a:path w="60" h="81">
                    <a:moveTo>
                      <a:pt x="59" y="0"/>
                    </a:moveTo>
                    <a:lnTo>
                      <a:pt x="0" y="30"/>
                    </a:lnTo>
                    <a:lnTo>
                      <a:pt x="45" y="80"/>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5" name="Freeform 41"/>
              <p:cNvSpPr>
                <a:spLocks/>
              </p:cNvSpPr>
              <p:nvPr/>
            </p:nvSpPr>
            <p:spPr bwMode="ltGray">
              <a:xfrm>
                <a:off x="5601" y="3074"/>
                <a:ext cx="60" cy="80"/>
              </a:xfrm>
              <a:custGeom>
                <a:avLst/>
                <a:gdLst/>
                <a:ahLst/>
                <a:cxnLst>
                  <a:cxn ang="0">
                    <a:pos x="59" y="0"/>
                  </a:cxn>
                  <a:cxn ang="0">
                    <a:pos x="0" y="30"/>
                  </a:cxn>
                  <a:cxn ang="0">
                    <a:pos x="42" y="79"/>
                  </a:cxn>
                  <a:cxn ang="0">
                    <a:pos x="59" y="0"/>
                  </a:cxn>
                </a:cxnLst>
                <a:rect l="0" t="0" r="r" b="b"/>
                <a:pathLst>
                  <a:path w="60" h="80">
                    <a:moveTo>
                      <a:pt x="59" y="0"/>
                    </a:moveTo>
                    <a:lnTo>
                      <a:pt x="0" y="30"/>
                    </a:lnTo>
                    <a:lnTo>
                      <a:pt x="42" y="79"/>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6" name="Freeform 42"/>
              <p:cNvSpPr>
                <a:spLocks/>
              </p:cNvSpPr>
              <p:nvPr/>
            </p:nvSpPr>
            <p:spPr bwMode="ltGray">
              <a:xfrm>
                <a:off x="2788" y="4005"/>
                <a:ext cx="59" cy="83"/>
              </a:xfrm>
              <a:custGeom>
                <a:avLst/>
                <a:gdLst/>
                <a:ahLst/>
                <a:cxnLst>
                  <a:cxn ang="0">
                    <a:pos x="58" y="0"/>
                  </a:cxn>
                  <a:cxn ang="0">
                    <a:pos x="0" y="31"/>
                  </a:cxn>
                  <a:cxn ang="0">
                    <a:pos x="42" y="82"/>
                  </a:cxn>
                  <a:cxn ang="0">
                    <a:pos x="58" y="0"/>
                  </a:cxn>
                </a:cxnLst>
                <a:rect l="0" t="0" r="r" b="b"/>
                <a:pathLst>
                  <a:path w="59" h="83">
                    <a:moveTo>
                      <a:pt x="58" y="0"/>
                    </a:moveTo>
                    <a:lnTo>
                      <a:pt x="0" y="31"/>
                    </a:lnTo>
                    <a:lnTo>
                      <a:pt x="42" y="82"/>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7" name="Freeform 43"/>
              <p:cNvSpPr>
                <a:spLocks/>
              </p:cNvSpPr>
              <p:nvPr/>
            </p:nvSpPr>
            <p:spPr bwMode="ltGray">
              <a:xfrm>
                <a:off x="256" y="3041"/>
                <a:ext cx="61" cy="83"/>
              </a:xfrm>
              <a:custGeom>
                <a:avLst/>
                <a:gdLst/>
                <a:ahLst/>
                <a:cxnLst>
                  <a:cxn ang="0">
                    <a:pos x="60" y="0"/>
                  </a:cxn>
                  <a:cxn ang="0">
                    <a:pos x="0" y="31"/>
                  </a:cxn>
                  <a:cxn ang="0">
                    <a:pos x="46" y="82"/>
                  </a:cxn>
                  <a:cxn ang="0">
                    <a:pos x="60" y="0"/>
                  </a:cxn>
                </a:cxnLst>
                <a:rect l="0" t="0" r="r" b="b"/>
                <a:pathLst>
                  <a:path w="61" h="83">
                    <a:moveTo>
                      <a:pt x="60" y="0"/>
                    </a:moveTo>
                    <a:lnTo>
                      <a:pt x="0" y="31"/>
                    </a:lnTo>
                    <a:lnTo>
                      <a:pt x="46" y="82"/>
                    </a:lnTo>
                    <a:lnTo>
                      <a:pt x="6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8" name="Freeform 44"/>
              <p:cNvSpPr>
                <a:spLocks/>
              </p:cNvSpPr>
              <p:nvPr/>
            </p:nvSpPr>
            <p:spPr bwMode="ltGray">
              <a:xfrm>
                <a:off x="4707" y="4074"/>
                <a:ext cx="59" cy="78"/>
              </a:xfrm>
              <a:custGeom>
                <a:avLst/>
                <a:gdLst/>
                <a:ahLst/>
                <a:cxnLst>
                  <a:cxn ang="0">
                    <a:pos x="58" y="0"/>
                  </a:cxn>
                  <a:cxn ang="0">
                    <a:pos x="0" y="30"/>
                  </a:cxn>
                  <a:cxn ang="0">
                    <a:pos x="42" y="77"/>
                  </a:cxn>
                  <a:cxn ang="0">
                    <a:pos x="58" y="0"/>
                  </a:cxn>
                </a:cxnLst>
                <a:rect l="0" t="0" r="r" b="b"/>
                <a:pathLst>
                  <a:path w="59" h="78">
                    <a:moveTo>
                      <a:pt x="58" y="0"/>
                    </a:moveTo>
                    <a:lnTo>
                      <a:pt x="0" y="30"/>
                    </a:lnTo>
                    <a:lnTo>
                      <a:pt x="42" y="77"/>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69" name="Freeform 45"/>
              <p:cNvSpPr>
                <a:spLocks/>
              </p:cNvSpPr>
              <p:nvPr/>
            </p:nvSpPr>
            <p:spPr bwMode="ltGray">
              <a:xfrm>
                <a:off x="234" y="3987"/>
                <a:ext cx="61" cy="81"/>
              </a:xfrm>
              <a:custGeom>
                <a:avLst/>
                <a:gdLst/>
                <a:ahLst/>
                <a:cxnLst>
                  <a:cxn ang="0">
                    <a:pos x="0" y="0"/>
                  </a:cxn>
                  <a:cxn ang="0">
                    <a:pos x="60" y="31"/>
                  </a:cxn>
                  <a:cxn ang="0">
                    <a:pos x="18" y="80"/>
                  </a:cxn>
                  <a:cxn ang="0">
                    <a:pos x="0" y="0"/>
                  </a:cxn>
                </a:cxnLst>
                <a:rect l="0" t="0" r="r" b="b"/>
                <a:pathLst>
                  <a:path w="61" h="81">
                    <a:moveTo>
                      <a:pt x="0" y="0"/>
                    </a:moveTo>
                    <a:lnTo>
                      <a:pt x="60" y="31"/>
                    </a:lnTo>
                    <a:lnTo>
                      <a:pt x="18" y="80"/>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70" name="Freeform 46"/>
              <p:cNvSpPr>
                <a:spLocks/>
              </p:cNvSpPr>
              <p:nvPr/>
            </p:nvSpPr>
            <p:spPr bwMode="ltGray">
              <a:xfrm>
                <a:off x="2285" y="99"/>
                <a:ext cx="61" cy="82"/>
              </a:xfrm>
              <a:custGeom>
                <a:avLst/>
                <a:gdLst/>
                <a:ahLst/>
                <a:cxnLst>
                  <a:cxn ang="0">
                    <a:pos x="0" y="0"/>
                  </a:cxn>
                  <a:cxn ang="0">
                    <a:pos x="60" y="31"/>
                  </a:cxn>
                  <a:cxn ang="0">
                    <a:pos x="18" y="81"/>
                  </a:cxn>
                  <a:cxn ang="0">
                    <a:pos x="0" y="0"/>
                  </a:cxn>
                </a:cxnLst>
                <a:rect l="0" t="0" r="r" b="b"/>
                <a:pathLst>
                  <a:path w="61" h="82">
                    <a:moveTo>
                      <a:pt x="0" y="0"/>
                    </a:moveTo>
                    <a:lnTo>
                      <a:pt x="60" y="31"/>
                    </a:lnTo>
                    <a:lnTo>
                      <a:pt x="18" y="81"/>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71" name="Rectangle 47"/>
              <p:cNvSpPr>
                <a:spLocks noChangeArrowheads="1"/>
              </p:cNvSpPr>
              <p:nvPr/>
            </p:nvSpPr>
            <p:spPr bwMode="ltGray">
              <a:xfrm>
                <a:off x="1629" y="103"/>
                <a:ext cx="53"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1072" name="Rectangle 48"/>
              <p:cNvSpPr>
                <a:spLocks noChangeArrowheads="1"/>
              </p:cNvSpPr>
              <p:nvPr/>
            </p:nvSpPr>
            <p:spPr bwMode="ltGray">
              <a:xfrm>
                <a:off x="5563" y="129"/>
                <a:ext cx="52"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1073" name="Rectangle 49"/>
              <p:cNvSpPr>
                <a:spLocks noChangeArrowheads="1"/>
              </p:cNvSpPr>
              <p:nvPr/>
            </p:nvSpPr>
            <p:spPr bwMode="ltGray">
              <a:xfrm>
                <a:off x="5039" y="4013"/>
                <a:ext cx="53" cy="57"/>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1074" name="Rectangle 50"/>
              <p:cNvSpPr>
                <a:spLocks noChangeArrowheads="1"/>
              </p:cNvSpPr>
              <p:nvPr/>
            </p:nvSpPr>
            <p:spPr bwMode="ltGray">
              <a:xfrm>
                <a:off x="5651" y="782"/>
                <a:ext cx="41" cy="43"/>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1075" name="Rectangle 51"/>
              <p:cNvSpPr>
                <a:spLocks noChangeArrowheads="1"/>
              </p:cNvSpPr>
              <p:nvPr/>
            </p:nvSpPr>
            <p:spPr bwMode="ltGray">
              <a:xfrm>
                <a:off x="648" y="202"/>
                <a:ext cx="52" cy="5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endParaRPr lang="fr-FR"/>
              </a:p>
            </p:txBody>
          </p:sp>
          <p:sp>
            <p:nvSpPr>
              <p:cNvPr id="1076" name="Freeform 52"/>
              <p:cNvSpPr>
                <a:spLocks/>
              </p:cNvSpPr>
              <p:nvPr/>
            </p:nvSpPr>
            <p:spPr bwMode="ltGray">
              <a:xfrm>
                <a:off x="177" y="1414"/>
                <a:ext cx="229" cy="116"/>
              </a:xfrm>
              <a:custGeom>
                <a:avLst/>
                <a:gdLst/>
                <a:ahLst/>
                <a:cxnLst>
                  <a:cxn ang="0">
                    <a:pos x="228" y="4"/>
                  </a:cxn>
                  <a:cxn ang="0">
                    <a:pos x="222" y="0"/>
                  </a:cxn>
                  <a:cxn ang="0">
                    <a:pos x="210" y="0"/>
                  </a:cxn>
                  <a:cxn ang="0">
                    <a:pos x="200" y="0"/>
                  </a:cxn>
                  <a:cxn ang="0">
                    <a:pos x="192" y="0"/>
                  </a:cxn>
                  <a:cxn ang="0">
                    <a:pos x="180" y="4"/>
                  </a:cxn>
                  <a:cxn ang="0">
                    <a:pos x="170" y="10"/>
                  </a:cxn>
                  <a:cxn ang="0">
                    <a:pos x="164" y="13"/>
                  </a:cxn>
                  <a:cxn ang="0">
                    <a:pos x="159" y="22"/>
                  </a:cxn>
                  <a:cxn ang="0">
                    <a:pos x="152" y="31"/>
                  </a:cxn>
                  <a:cxn ang="0">
                    <a:pos x="149" y="38"/>
                  </a:cxn>
                  <a:cxn ang="0">
                    <a:pos x="146" y="43"/>
                  </a:cxn>
                  <a:cxn ang="0">
                    <a:pos x="134" y="59"/>
                  </a:cxn>
                  <a:cxn ang="0">
                    <a:pos x="122" y="72"/>
                  </a:cxn>
                  <a:cxn ang="0">
                    <a:pos x="113" y="77"/>
                  </a:cxn>
                  <a:cxn ang="0">
                    <a:pos x="98" y="84"/>
                  </a:cxn>
                  <a:cxn ang="0">
                    <a:pos x="86" y="90"/>
                  </a:cxn>
                  <a:cxn ang="0">
                    <a:pos x="73" y="93"/>
                  </a:cxn>
                  <a:cxn ang="0">
                    <a:pos x="64" y="93"/>
                  </a:cxn>
                  <a:cxn ang="0">
                    <a:pos x="52" y="93"/>
                  </a:cxn>
                  <a:cxn ang="0">
                    <a:pos x="37" y="90"/>
                  </a:cxn>
                  <a:cxn ang="0">
                    <a:pos x="25" y="84"/>
                  </a:cxn>
                  <a:cxn ang="0">
                    <a:pos x="15" y="74"/>
                  </a:cxn>
                  <a:cxn ang="0">
                    <a:pos x="10" y="69"/>
                  </a:cxn>
                  <a:cxn ang="0">
                    <a:pos x="0" y="100"/>
                  </a:cxn>
                  <a:cxn ang="0">
                    <a:pos x="7" y="105"/>
                  </a:cxn>
                  <a:cxn ang="0">
                    <a:pos x="22" y="112"/>
                  </a:cxn>
                  <a:cxn ang="0">
                    <a:pos x="33" y="112"/>
                  </a:cxn>
                  <a:cxn ang="0">
                    <a:pos x="48" y="115"/>
                  </a:cxn>
                  <a:cxn ang="0">
                    <a:pos x="61" y="115"/>
                  </a:cxn>
                  <a:cxn ang="0">
                    <a:pos x="73" y="112"/>
                  </a:cxn>
                  <a:cxn ang="0">
                    <a:pos x="88" y="105"/>
                  </a:cxn>
                  <a:cxn ang="0">
                    <a:pos x="98" y="100"/>
                  </a:cxn>
                  <a:cxn ang="0">
                    <a:pos x="104" y="97"/>
                  </a:cxn>
                  <a:cxn ang="0">
                    <a:pos x="119" y="84"/>
                  </a:cxn>
                  <a:cxn ang="0">
                    <a:pos x="131" y="72"/>
                  </a:cxn>
                  <a:cxn ang="0">
                    <a:pos x="140" y="56"/>
                  </a:cxn>
                  <a:cxn ang="0">
                    <a:pos x="149" y="43"/>
                  </a:cxn>
                  <a:cxn ang="0">
                    <a:pos x="159" y="41"/>
                  </a:cxn>
                  <a:cxn ang="0">
                    <a:pos x="167" y="31"/>
                  </a:cxn>
                  <a:cxn ang="0">
                    <a:pos x="177" y="28"/>
                  </a:cxn>
                  <a:cxn ang="0">
                    <a:pos x="185" y="25"/>
                  </a:cxn>
                  <a:cxn ang="0">
                    <a:pos x="198" y="25"/>
                  </a:cxn>
                  <a:cxn ang="0">
                    <a:pos x="204" y="25"/>
                  </a:cxn>
                  <a:cxn ang="0">
                    <a:pos x="210" y="28"/>
                  </a:cxn>
                  <a:cxn ang="0">
                    <a:pos x="222" y="35"/>
                  </a:cxn>
                  <a:cxn ang="0">
                    <a:pos x="228" y="4"/>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77" name="Freeform 53"/>
              <p:cNvSpPr>
                <a:spLocks/>
              </p:cNvSpPr>
              <p:nvPr/>
            </p:nvSpPr>
            <p:spPr bwMode="ltGray">
              <a:xfrm>
                <a:off x="2288" y="4156"/>
                <a:ext cx="231" cy="115"/>
              </a:xfrm>
              <a:custGeom>
                <a:avLst/>
                <a:gdLst/>
                <a:ahLst/>
                <a:cxnLst>
                  <a:cxn ang="0">
                    <a:pos x="0" y="111"/>
                  </a:cxn>
                  <a:cxn ang="0">
                    <a:pos x="6" y="114"/>
                  </a:cxn>
                  <a:cxn ang="0">
                    <a:pos x="18" y="114"/>
                  </a:cxn>
                  <a:cxn ang="0">
                    <a:pos x="27" y="114"/>
                  </a:cxn>
                  <a:cxn ang="0">
                    <a:pos x="39" y="111"/>
                  </a:cxn>
                  <a:cxn ang="0">
                    <a:pos x="48" y="108"/>
                  </a:cxn>
                  <a:cxn ang="0">
                    <a:pos x="58" y="104"/>
                  </a:cxn>
                  <a:cxn ang="0">
                    <a:pos x="63" y="101"/>
                  </a:cxn>
                  <a:cxn ang="0">
                    <a:pos x="73" y="93"/>
                  </a:cxn>
                  <a:cxn ang="0">
                    <a:pos x="76" y="83"/>
                  </a:cxn>
                  <a:cxn ang="0">
                    <a:pos x="81" y="77"/>
                  </a:cxn>
                  <a:cxn ang="0">
                    <a:pos x="84" y="71"/>
                  </a:cxn>
                  <a:cxn ang="0">
                    <a:pos x="94" y="55"/>
                  </a:cxn>
                  <a:cxn ang="0">
                    <a:pos x="109" y="40"/>
                  </a:cxn>
                  <a:cxn ang="0">
                    <a:pos x="115" y="37"/>
                  </a:cxn>
                  <a:cxn ang="0">
                    <a:pos x="130" y="31"/>
                  </a:cxn>
                  <a:cxn ang="0">
                    <a:pos x="142" y="24"/>
                  </a:cxn>
                  <a:cxn ang="0">
                    <a:pos x="154" y="21"/>
                  </a:cxn>
                  <a:cxn ang="0">
                    <a:pos x="164" y="18"/>
                  </a:cxn>
                  <a:cxn ang="0">
                    <a:pos x="175" y="21"/>
                  </a:cxn>
                  <a:cxn ang="0">
                    <a:pos x="190" y="24"/>
                  </a:cxn>
                  <a:cxn ang="0">
                    <a:pos x="205" y="31"/>
                  </a:cxn>
                  <a:cxn ang="0">
                    <a:pos x="215" y="37"/>
                  </a:cxn>
                  <a:cxn ang="0">
                    <a:pos x="218" y="43"/>
                  </a:cxn>
                  <a:cxn ang="0">
                    <a:pos x="230" y="12"/>
                  </a:cxn>
                  <a:cxn ang="0">
                    <a:pos x="221" y="9"/>
                  </a:cxn>
                  <a:cxn ang="0">
                    <a:pos x="209" y="3"/>
                  </a:cxn>
                  <a:cxn ang="0">
                    <a:pos x="194" y="0"/>
                  </a:cxn>
                  <a:cxn ang="0">
                    <a:pos x="179" y="0"/>
                  </a:cxn>
                  <a:cxn ang="0">
                    <a:pos x="167" y="0"/>
                  </a:cxn>
                  <a:cxn ang="0">
                    <a:pos x="154" y="3"/>
                  </a:cxn>
                  <a:cxn ang="0">
                    <a:pos x="139" y="9"/>
                  </a:cxn>
                  <a:cxn ang="0">
                    <a:pos x="130" y="12"/>
                  </a:cxn>
                  <a:cxn ang="0">
                    <a:pos x="124" y="18"/>
                  </a:cxn>
                  <a:cxn ang="0">
                    <a:pos x="109" y="31"/>
                  </a:cxn>
                  <a:cxn ang="0">
                    <a:pos x="97" y="43"/>
                  </a:cxn>
                  <a:cxn ang="0">
                    <a:pos x="88" y="55"/>
                  </a:cxn>
                  <a:cxn ang="0">
                    <a:pos x="79" y="68"/>
                  </a:cxn>
                  <a:cxn ang="0">
                    <a:pos x="73" y="73"/>
                  </a:cxn>
                  <a:cxn ang="0">
                    <a:pos x="61" y="83"/>
                  </a:cxn>
                  <a:cxn ang="0">
                    <a:pos x="51" y="86"/>
                  </a:cxn>
                  <a:cxn ang="0">
                    <a:pos x="43" y="89"/>
                  </a:cxn>
                  <a:cxn ang="0">
                    <a:pos x="33" y="89"/>
                  </a:cxn>
                  <a:cxn ang="0">
                    <a:pos x="24" y="89"/>
                  </a:cxn>
                  <a:cxn ang="0">
                    <a:pos x="18" y="86"/>
                  </a:cxn>
                  <a:cxn ang="0">
                    <a:pos x="6" y="80"/>
                  </a:cxn>
                  <a:cxn ang="0">
                    <a:pos x="0" y="111"/>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78" name="Freeform 54"/>
              <p:cNvSpPr>
                <a:spLocks/>
              </p:cNvSpPr>
              <p:nvPr/>
            </p:nvSpPr>
            <p:spPr bwMode="ltGray">
              <a:xfrm>
                <a:off x="5310" y="388"/>
                <a:ext cx="234" cy="115"/>
              </a:xfrm>
              <a:custGeom>
                <a:avLst/>
                <a:gdLst/>
                <a:ahLst/>
                <a:cxnLst>
                  <a:cxn ang="0">
                    <a:pos x="233" y="3"/>
                  </a:cxn>
                  <a:cxn ang="0">
                    <a:pos x="223" y="0"/>
                  </a:cxn>
                  <a:cxn ang="0">
                    <a:pos x="214" y="0"/>
                  </a:cxn>
                  <a:cxn ang="0">
                    <a:pos x="202" y="0"/>
                  </a:cxn>
                  <a:cxn ang="0">
                    <a:pos x="193" y="0"/>
                  </a:cxn>
                  <a:cxn ang="0">
                    <a:pos x="183" y="3"/>
                  </a:cxn>
                  <a:cxn ang="0">
                    <a:pos x="172" y="10"/>
                  </a:cxn>
                  <a:cxn ang="0">
                    <a:pos x="168" y="13"/>
                  </a:cxn>
                  <a:cxn ang="0">
                    <a:pos x="159" y="21"/>
                  </a:cxn>
                  <a:cxn ang="0">
                    <a:pos x="153" y="31"/>
                  </a:cxn>
                  <a:cxn ang="0">
                    <a:pos x="150" y="37"/>
                  </a:cxn>
                  <a:cxn ang="0">
                    <a:pos x="147" y="43"/>
                  </a:cxn>
                  <a:cxn ang="0">
                    <a:pos x="138" y="59"/>
                  </a:cxn>
                  <a:cxn ang="0">
                    <a:pos x="122" y="71"/>
                  </a:cxn>
                  <a:cxn ang="0">
                    <a:pos x="114" y="77"/>
                  </a:cxn>
                  <a:cxn ang="0">
                    <a:pos x="101" y="83"/>
                  </a:cxn>
                  <a:cxn ang="0">
                    <a:pos x="86" y="90"/>
                  </a:cxn>
                  <a:cxn ang="0">
                    <a:pos x="76" y="93"/>
                  </a:cxn>
                  <a:cxn ang="0">
                    <a:pos x="65" y="93"/>
                  </a:cxn>
                  <a:cxn ang="0">
                    <a:pos x="55" y="93"/>
                  </a:cxn>
                  <a:cxn ang="0">
                    <a:pos x="40" y="87"/>
                  </a:cxn>
                  <a:cxn ang="0">
                    <a:pos x="25" y="83"/>
                  </a:cxn>
                  <a:cxn ang="0">
                    <a:pos x="15" y="74"/>
                  </a:cxn>
                  <a:cxn ang="0">
                    <a:pos x="10" y="68"/>
                  </a:cxn>
                  <a:cxn ang="0">
                    <a:pos x="0" y="99"/>
                  </a:cxn>
                  <a:cxn ang="0">
                    <a:pos x="10" y="105"/>
                  </a:cxn>
                  <a:cxn ang="0">
                    <a:pos x="22" y="111"/>
                  </a:cxn>
                  <a:cxn ang="0">
                    <a:pos x="34" y="111"/>
                  </a:cxn>
                  <a:cxn ang="0">
                    <a:pos x="50" y="114"/>
                  </a:cxn>
                  <a:cxn ang="0">
                    <a:pos x="61" y="114"/>
                  </a:cxn>
                  <a:cxn ang="0">
                    <a:pos x="74" y="111"/>
                  </a:cxn>
                  <a:cxn ang="0">
                    <a:pos x="89" y="105"/>
                  </a:cxn>
                  <a:cxn ang="0">
                    <a:pos x="101" y="99"/>
                  </a:cxn>
                  <a:cxn ang="0">
                    <a:pos x="107" y="96"/>
                  </a:cxn>
                  <a:cxn ang="0">
                    <a:pos x="119" y="83"/>
                  </a:cxn>
                  <a:cxn ang="0">
                    <a:pos x="132" y="71"/>
                  </a:cxn>
                  <a:cxn ang="0">
                    <a:pos x="144" y="56"/>
                  </a:cxn>
                  <a:cxn ang="0">
                    <a:pos x="153" y="46"/>
                  </a:cxn>
                  <a:cxn ang="0">
                    <a:pos x="159" y="37"/>
                  </a:cxn>
                  <a:cxn ang="0">
                    <a:pos x="172" y="31"/>
                  </a:cxn>
                  <a:cxn ang="0">
                    <a:pos x="180" y="25"/>
                  </a:cxn>
                  <a:cxn ang="0">
                    <a:pos x="190" y="21"/>
                  </a:cxn>
                  <a:cxn ang="0">
                    <a:pos x="199" y="21"/>
                  </a:cxn>
                  <a:cxn ang="0">
                    <a:pos x="208" y="25"/>
                  </a:cxn>
                  <a:cxn ang="0">
                    <a:pos x="214" y="25"/>
                  </a:cxn>
                  <a:cxn ang="0">
                    <a:pos x="226" y="34"/>
                  </a:cxn>
                  <a:cxn ang="0">
                    <a:pos x="233" y="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79" name="Freeform 55"/>
              <p:cNvSpPr>
                <a:spLocks/>
              </p:cNvSpPr>
              <p:nvPr/>
            </p:nvSpPr>
            <p:spPr bwMode="ltGray">
              <a:xfrm>
                <a:off x="3135" y="4006"/>
                <a:ext cx="102" cy="307"/>
              </a:xfrm>
              <a:custGeom>
                <a:avLst/>
                <a:gdLst/>
                <a:ahLst/>
                <a:cxnLst>
                  <a:cxn ang="0">
                    <a:pos x="50" y="3"/>
                  </a:cxn>
                  <a:cxn ang="0">
                    <a:pos x="47" y="13"/>
                  </a:cxn>
                  <a:cxn ang="0">
                    <a:pos x="44" y="16"/>
                  </a:cxn>
                  <a:cxn ang="0">
                    <a:pos x="44" y="23"/>
                  </a:cxn>
                  <a:cxn ang="0">
                    <a:pos x="39" y="39"/>
                  </a:cxn>
                  <a:cxn ang="0">
                    <a:pos x="30" y="61"/>
                  </a:cxn>
                  <a:cxn ang="0">
                    <a:pos x="27" y="78"/>
                  </a:cxn>
                  <a:cxn ang="0">
                    <a:pos x="20" y="94"/>
                  </a:cxn>
                  <a:cxn ang="0">
                    <a:pos x="20" y="107"/>
                  </a:cxn>
                  <a:cxn ang="0">
                    <a:pos x="20" y="120"/>
                  </a:cxn>
                  <a:cxn ang="0">
                    <a:pos x="24" y="129"/>
                  </a:cxn>
                  <a:cxn ang="0">
                    <a:pos x="27" y="136"/>
                  </a:cxn>
                  <a:cxn ang="0">
                    <a:pos x="35" y="148"/>
                  </a:cxn>
                  <a:cxn ang="0">
                    <a:pos x="47" y="161"/>
                  </a:cxn>
                  <a:cxn ang="0">
                    <a:pos x="57" y="174"/>
                  </a:cxn>
                  <a:cxn ang="0">
                    <a:pos x="77" y="196"/>
                  </a:cxn>
                  <a:cxn ang="0">
                    <a:pos x="89" y="216"/>
                  </a:cxn>
                  <a:cxn ang="0">
                    <a:pos x="95" y="225"/>
                  </a:cxn>
                  <a:cxn ang="0">
                    <a:pos x="98" y="236"/>
                  </a:cxn>
                  <a:cxn ang="0">
                    <a:pos x="101" y="252"/>
                  </a:cxn>
                  <a:cxn ang="0">
                    <a:pos x="101" y="265"/>
                  </a:cxn>
                  <a:cxn ang="0">
                    <a:pos x="101" y="274"/>
                  </a:cxn>
                  <a:cxn ang="0">
                    <a:pos x="95" y="293"/>
                  </a:cxn>
                  <a:cxn ang="0">
                    <a:pos x="92" y="306"/>
                  </a:cxn>
                  <a:cxn ang="0">
                    <a:pos x="69" y="287"/>
                  </a:cxn>
                  <a:cxn ang="0">
                    <a:pos x="74" y="274"/>
                  </a:cxn>
                  <a:cxn ang="0">
                    <a:pos x="77" y="261"/>
                  </a:cxn>
                  <a:cxn ang="0">
                    <a:pos x="80" y="249"/>
                  </a:cxn>
                  <a:cxn ang="0">
                    <a:pos x="83" y="236"/>
                  </a:cxn>
                  <a:cxn ang="0">
                    <a:pos x="80" y="222"/>
                  </a:cxn>
                  <a:cxn ang="0">
                    <a:pos x="77" y="209"/>
                  </a:cxn>
                  <a:cxn ang="0">
                    <a:pos x="71" y="196"/>
                  </a:cxn>
                  <a:cxn ang="0">
                    <a:pos x="65" y="190"/>
                  </a:cxn>
                  <a:cxn ang="0">
                    <a:pos x="54" y="180"/>
                  </a:cxn>
                  <a:cxn ang="0">
                    <a:pos x="42" y="168"/>
                  </a:cxn>
                  <a:cxn ang="0">
                    <a:pos x="30" y="155"/>
                  </a:cxn>
                  <a:cxn ang="0">
                    <a:pos x="20" y="142"/>
                  </a:cxn>
                  <a:cxn ang="0">
                    <a:pos x="12" y="123"/>
                  </a:cxn>
                  <a:cxn ang="0">
                    <a:pos x="3" y="110"/>
                  </a:cxn>
                  <a:cxn ang="0">
                    <a:pos x="0" y="100"/>
                  </a:cxn>
                  <a:cxn ang="0">
                    <a:pos x="0" y="84"/>
                  </a:cxn>
                  <a:cxn ang="0">
                    <a:pos x="0" y="61"/>
                  </a:cxn>
                  <a:cxn ang="0">
                    <a:pos x="0" y="48"/>
                  </a:cxn>
                  <a:cxn ang="0">
                    <a:pos x="3" y="32"/>
                  </a:cxn>
                  <a:cxn ang="0">
                    <a:pos x="6" y="19"/>
                  </a:cxn>
                  <a:cxn ang="0">
                    <a:pos x="6" y="10"/>
                  </a:cxn>
                  <a:cxn ang="0">
                    <a:pos x="12" y="0"/>
                  </a:cxn>
                  <a:cxn ang="0">
                    <a:pos x="50" y="3"/>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0" name="Freeform 56"/>
              <p:cNvSpPr>
                <a:spLocks/>
              </p:cNvSpPr>
              <p:nvPr/>
            </p:nvSpPr>
            <p:spPr bwMode="ltGray">
              <a:xfrm>
                <a:off x="5643" y="2518"/>
                <a:ext cx="102" cy="312"/>
              </a:xfrm>
              <a:custGeom>
                <a:avLst/>
                <a:gdLst/>
                <a:ahLst/>
                <a:cxnLst>
                  <a:cxn ang="0">
                    <a:pos x="51" y="6"/>
                  </a:cxn>
                  <a:cxn ang="0">
                    <a:pos x="47" y="16"/>
                  </a:cxn>
                  <a:cxn ang="0">
                    <a:pos x="44" y="19"/>
                  </a:cxn>
                  <a:cxn ang="0">
                    <a:pos x="44" y="26"/>
                  </a:cxn>
                  <a:cxn ang="0">
                    <a:pos x="39" y="43"/>
                  </a:cxn>
                  <a:cxn ang="0">
                    <a:pos x="30" y="65"/>
                  </a:cxn>
                  <a:cxn ang="0">
                    <a:pos x="24" y="81"/>
                  </a:cxn>
                  <a:cxn ang="0">
                    <a:pos x="21" y="97"/>
                  </a:cxn>
                  <a:cxn ang="0">
                    <a:pos x="21" y="110"/>
                  </a:cxn>
                  <a:cxn ang="0">
                    <a:pos x="21" y="120"/>
                  </a:cxn>
                  <a:cxn ang="0">
                    <a:pos x="24" y="133"/>
                  </a:cxn>
                  <a:cxn ang="0">
                    <a:pos x="27" y="140"/>
                  </a:cxn>
                  <a:cxn ang="0">
                    <a:pos x="36" y="152"/>
                  </a:cxn>
                  <a:cxn ang="0">
                    <a:pos x="44" y="165"/>
                  </a:cxn>
                  <a:cxn ang="0">
                    <a:pos x="57" y="178"/>
                  </a:cxn>
                  <a:cxn ang="0">
                    <a:pos x="77" y="201"/>
                  </a:cxn>
                  <a:cxn ang="0">
                    <a:pos x="89" y="221"/>
                  </a:cxn>
                  <a:cxn ang="0">
                    <a:pos x="95" y="230"/>
                  </a:cxn>
                  <a:cxn ang="0">
                    <a:pos x="98" y="240"/>
                  </a:cxn>
                  <a:cxn ang="0">
                    <a:pos x="101" y="256"/>
                  </a:cxn>
                  <a:cxn ang="0">
                    <a:pos x="101" y="269"/>
                  </a:cxn>
                  <a:cxn ang="0">
                    <a:pos x="98" y="279"/>
                  </a:cxn>
                  <a:cxn ang="0">
                    <a:pos x="95" y="298"/>
                  </a:cxn>
                  <a:cxn ang="0">
                    <a:pos x="89" y="311"/>
                  </a:cxn>
                  <a:cxn ang="0">
                    <a:pos x="69" y="292"/>
                  </a:cxn>
                  <a:cxn ang="0">
                    <a:pos x="74" y="279"/>
                  </a:cxn>
                  <a:cxn ang="0">
                    <a:pos x="77" y="265"/>
                  </a:cxn>
                  <a:cxn ang="0">
                    <a:pos x="81" y="253"/>
                  </a:cxn>
                  <a:cxn ang="0">
                    <a:pos x="81" y="240"/>
                  </a:cxn>
                  <a:cxn ang="0">
                    <a:pos x="81" y="227"/>
                  </a:cxn>
                  <a:cxn ang="0">
                    <a:pos x="74" y="211"/>
                  </a:cxn>
                  <a:cxn ang="0">
                    <a:pos x="71" y="201"/>
                  </a:cxn>
                  <a:cxn ang="0">
                    <a:pos x="66" y="195"/>
                  </a:cxn>
                  <a:cxn ang="0">
                    <a:pos x="54" y="184"/>
                  </a:cxn>
                  <a:cxn ang="0">
                    <a:pos x="39" y="168"/>
                  </a:cxn>
                  <a:cxn ang="0">
                    <a:pos x="27" y="156"/>
                  </a:cxn>
                  <a:cxn ang="0">
                    <a:pos x="21" y="146"/>
                  </a:cxn>
                  <a:cxn ang="0">
                    <a:pos x="12" y="127"/>
                  </a:cxn>
                  <a:cxn ang="0">
                    <a:pos x="3" y="113"/>
                  </a:cxn>
                  <a:cxn ang="0">
                    <a:pos x="0" y="103"/>
                  </a:cxn>
                  <a:cxn ang="0">
                    <a:pos x="0" y="84"/>
                  </a:cxn>
                  <a:cxn ang="0">
                    <a:pos x="0" y="65"/>
                  </a:cxn>
                  <a:cxn ang="0">
                    <a:pos x="0" y="52"/>
                  </a:cxn>
                  <a:cxn ang="0">
                    <a:pos x="3" y="35"/>
                  </a:cxn>
                  <a:cxn ang="0">
                    <a:pos x="6" y="22"/>
                  </a:cxn>
                  <a:cxn ang="0">
                    <a:pos x="6" y="10"/>
                  </a:cxn>
                  <a:cxn ang="0">
                    <a:pos x="12" y="0"/>
                  </a:cxn>
                  <a:cxn ang="0">
                    <a:pos x="51" y="6"/>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1" name="Freeform 57"/>
              <p:cNvSpPr>
                <a:spLocks/>
              </p:cNvSpPr>
              <p:nvPr/>
            </p:nvSpPr>
            <p:spPr bwMode="ltGray">
              <a:xfrm>
                <a:off x="5449" y="3971"/>
                <a:ext cx="103" cy="313"/>
              </a:xfrm>
              <a:custGeom>
                <a:avLst/>
                <a:gdLst/>
                <a:ahLst/>
                <a:cxnLst>
                  <a:cxn ang="0">
                    <a:pos x="52" y="7"/>
                  </a:cxn>
                  <a:cxn ang="0">
                    <a:pos x="46" y="16"/>
                  </a:cxn>
                  <a:cxn ang="0">
                    <a:pos x="44" y="26"/>
                  </a:cxn>
                  <a:cxn ang="0">
                    <a:pos x="37" y="43"/>
                  </a:cxn>
                  <a:cxn ang="0">
                    <a:pos x="29" y="65"/>
                  </a:cxn>
                  <a:cxn ang="0">
                    <a:pos x="26" y="78"/>
                  </a:cxn>
                  <a:cxn ang="0">
                    <a:pos x="23" y="97"/>
                  </a:cxn>
                  <a:cxn ang="0">
                    <a:pos x="23" y="110"/>
                  </a:cxn>
                  <a:cxn ang="0">
                    <a:pos x="23" y="121"/>
                  </a:cxn>
                  <a:cxn ang="0">
                    <a:pos x="23" y="134"/>
                  </a:cxn>
                  <a:cxn ang="0">
                    <a:pos x="29" y="140"/>
                  </a:cxn>
                  <a:cxn ang="0">
                    <a:pos x="37" y="153"/>
                  </a:cxn>
                  <a:cxn ang="0">
                    <a:pos x="46" y="166"/>
                  </a:cxn>
                  <a:cxn ang="0">
                    <a:pos x="58" y="178"/>
                  </a:cxn>
                  <a:cxn ang="0">
                    <a:pos x="78" y="202"/>
                  </a:cxn>
                  <a:cxn ang="0">
                    <a:pos x="90" y="218"/>
                  </a:cxn>
                  <a:cxn ang="0">
                    <a:pos x="96" y="231"/>
                  </a:cxn>
                  <a:cxn ang="0">
                    <a:pos x="98" y="240"/>
                  </a:cxn>
                  <a:cxn ang="0">
                    <a:pos x="98" y="256"/>
                  </a:cxn>
                  <a:cxn ang="0">
                    <a:pos x="102" y="266"/>
                  </a:cxn>
                  <a:cxn ang="0">
                    <a:pos x="98" y="280"/>
                  </a:cxn>
                  <a:cxn ang="0">
                    <a:pos x="96" y="299"/>
                  </a:cxn>
                  <a:cxn ang="0">
                    <a:pos x="90" y="312"/>
                  </a:cxn>
                  <a:cxn ang="0">
                    <a:pos x="69" y="292"/>
                  </a:cxn>
                  <a:cxn ang="0">
                    <a:pos x="76" y="280"/>
                  </a:cxn>
                  <a:cxn ang="0">
                    <a:pos x="78" y="266"/>
                  </a:cxn>
                  <a:cxn ang="0">
                    <a:pos x="81" y="253"/>
                  </a:cxn>
                  <a:cxn ang="0">
                    <a:pos x="81" y="240"/>
                  </a:cxn>
                  <a:cxn ang="0">
                    <a:pos x="81" y="227"/>
                  </a:cxn>
                  <a:cxn ang="0">
                    <a:pos x="76" y="211"/>
                  </a:cxn>
                  <a:cxn ang="0">
                    <a:pos x="73" y="202"/>
                  </a:cxn>
                  <a:cxn ang="0">
                    <a:pos x="64" y="194"/>
                  </a:cxn>
                  <a:cxn ang="0">
                    <a:pos x="55" y="185"/>
                  </a:cxn>
                  <a:cxn ang="0">
                    <a:pos x="40" y="169"/>
                  </a:cxn>
                  <a:cxn ang="0">
                    <a:pos x="29" y="156"/>
                  </a:cxn>
                  <a:cxn ang="0">
                    <a:pos x="23" y="146"/>
                  </a:cxn>
                  <a:cxn ang="0">
                    <a:pos x="11" y="127"/>
                  </a:cxn>
                  <a:cxn ang="0">
                    <a:pos x="5" y="110"/>
                  </a:cxn>
                  <a:cxn ang="0">
                    <a:pos x="3" y="104"/>
                  </a:cxn>
                  <a:cxn ang="0">
                    <a:pos x="0" y="85"/>
                  </a:cxn>
                  <a:cxn ang="0">
                    <a:pos x="0" y="65"/>
                  </a:cxn>
                  <a:cxn ang="0">
                    <a:pos x="3" y="49"/>
                  </a:cxn>
                  <a:cxn ang="0">
                    <a:pos x="3" y="36"/>
                  </a:cxn>
                  <a:cxn ang="0">
                    <a:pos x="5" y="23"/>
                  </a:cxn>
                  <a:cxn ang="0">
                    <a:pos x="8" y="10"/>
                  </a:cxn>
                  <a:cxn ang="0">
                    <a:pos x="11" y="0"/>
                  </a:cxn>
                  <a:cxn ang="0">
                    <a:pos x="52" y="7"/>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2" name="Freeform 58"/>
              <p:cNvSpPr>
                <a:spLocks/>
              </p:cNvSpPr>
              <p:nvPr/>
            </p:nvSpPr>
            <p:spPr bwMode="ltGray">
              <a:xfrm>
                <a:off x="1045" y="390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3" name="Freeform 59"/>
              <p:cNvSpPr>
                <a:spLocks/>
              </p:cNvSpPr>
              <p:nvPr/>
            </p:nvSpPr>
            <p:spPr bwMode="ltGray">
              <a:xfrm>
                <a:off x="3307" y="0"/>
                <a:ext cx="102" cy="312"/>
              </a:xfrm>
              <a:custGeom>
                <a:avLst/>
                <a:gdLst/>
                <a:ahLst/>
                <a:cxnLst>
                  <a:cxn ang="0">
                    <a:pos x="52" y="7"/>
                  </a:cxn>
                  <a:cxn ang="0">
                    <a:pos x="50" y="16"/>
                  </a:cxn>
                  <a:cxn ang="0">
                    <a:pos x="46" y="16"/>
                  </a:cxn>
                  <a:cxn ang="0">
                    <a:pos x="46" y="26"/>
                  </a:cxn>
                  <a:cxn ang="0">
                    <a:pos x="38" y="43"/>
                  </a:cxn>
                  <a:cxn ang="0">
                    <a:pos x="32" y="65"/>
                  </a:cxn>
                  <a:cxn ang="0">
                    <a:pos x="26" y="78"/>
                  </a:cxn>
                  <a:cxn ang="0">
                    <a:pos x="23" y="97"/>
                  </a:cxn>
                  <a:cxn ang="0">
                    <a:pos x="23" y="110"/>
                  </a:cxn>
                  <a:cxn ang="0">
                    <a:pos x="23" y="121"/>
                  </a:cxn>
                  <a:cxn ang="0">
                    <a:pos x="26" y="130"/>
                  </a:cxn>
                  <a:cxn ang="0">
                    <a:pos x="29" y="140"/>
                  </a:cxn>
                  <a:cxn ang="0">
                    <a:pos x="38" y="153"/>
                  </a:cxn>
                  <a:cxn ang="0">
                    <a:pos x="46" y="162"/>
                  </a:cxn>
                  <a:cxn ang="0">
                    <a:pos x="58" y="178"/>
                  </a:cxn>
                  <a:cxn ang="0">
                    <a:pos x="78" y="202"/>
                  </a:cxn>
                  <a:cxn ang="0">
                    <a:pos x="89" y="218"/>
                  </a:cxn>
                  <a:cxn ang="0">
                    <a:pos x="96" y="227"/>
                  </a:cxn>
                  <a:cxn ang="0">
                    <a:pos x="98" y="240"/>
                  </a:cxn>
                  <a:cxn ang="0">
                    <a:pos x="101" y="253"/>
                  </a:cxn>
                  <a:cxn ang="0">
                    <a:pos x="101" y="269"/>
                  </a:cxn>
                  <a:cxn ang="0">
                    <a:pos x="98" y="279"/>
                  </a:cxn>
                  <a:cxn ang="0">
                    <a:pos x="96" y="295"/>
                  </a:cxn>
                  <a:cxn ang="0">
                    <a:pos x="89" y="311"/>
                  </a:cxn>
                  <a:cxn ang="0">
                    <a:pos x="69" y="292"/>
                  </a:cxn>
                  <a:cxn ang="0">
                    <a:pos x="75" y="279"/>
                  </a:cxn>
                  <a:cxn ang="0">
                    <a:pos x="78" y="266"/>
                  </a:cxn>
                  <a:cxn ang="0">
                    <a:pos x="81" y="253"/>
                  </a:cxn>
                  <a:cxn ang="0">
                    <a:pos x="81" y="237"/>
                  </a:cxn>
                  <a:cxn ang="0">
                    <a:pos x="81" y="227"/>
                  </a:cxn>
                  <a:cxn ang="0">
                    <a:pos x="75" y="211"/>
                  </a:cxn>
                  <a:cxn ang="0">
                    <a:pos x="72" y="202"/>
                  </a:cxn>
                  <a:cxn ang="0">
                    <a:pos x="67" y="191"/>
                  </a:cxn>
                  <a:cxn ang="0">
                    <a:pos x="55" y="181"/>
                  </a:cxn>
                  <a:cxn ang="0">
                    <a:pos x="41" y="169"/>
                  </a:cxn>
                  <a:cxn ang="0">
                    <a:pos x="29" y="156"/>
                  </a:cxn>
                  <a:cxn ang="0">
                    <a:pos x="23" y="146"/>
                  </a:cxn>
                  <a:cxn ang="0">
                    <a:pos x="14" y="127"/>
                  </a:cxn>
                  <a:cxn ang="0">
                    <a:pos x="6" y="110"/>
                  </a:cxn>
                  <a:cxn ang="0">
                    <a:pos x="3" y="104"/>
                  </a:cxn>
                  <a:cxn ang="0">
                    <a:pos x="0" y="84"/>
                  </a:cxn>
                  <a:cxn ang="0">
                    <a:pos x="0" y="62"/>
                  </a:cxn>
                  <a:cxn ang="0">
                    <a:pos x="3" y="49"/>
                  </a:cxn>
                  <a:cxn ang="0">
                    <a:pos x="6" y="35"/>
                  </a:cxn>
                  <a:cxn ang="0">
                    <a:pos x="6" y="23"/>
                  </a:cxn>
                  <a:cxn ang="0">
                    <a:pos x="9" y="10"/>
                  </a:cxn>
                  <a:cxn ang="0">
                    <a:pos x="14" y="0"/>
                  </a:cxn>
                  <a:cxn ang="0">
                    <a:pos x="52" y="7"/>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4" name="Freeform 60"/>
              <p:cNvSpPr>
                <a:spLocks/>
              </p:cNvSpPr>
              <p:nvPr/>
            </p:nvSpPr>
            <p:spPr bwMode="ltGray">
              <a:xfrm>
                <a:off x="2412" y="3901"/>
                <a:ext cx="58" cy="102"/>
              </a:xfrm>
              <a:custGeom>
                <a:avLst/>
                <a:gdLst/>
                <a:ahLst/>
                <a:cxnLst>
                  <a:cxn ang="0">
                    <a:pos x="16" y="101"/>
                  </a:cxn>
                  <a:cxn ang="0">
                    <a:pos x="0" y="0"/>
                  </a:cxn>
                  <a:cxn ang="0">
                    <a:pos x="57" y="52"/>
                  </a:cxn>
                  <a:cxn ang="0">
                    <a:pos x="16" y="101"/>
                  </a:cxn>
                </a:cxnLst>
                <a:rect l="0" t="0" r="r" b="b"/>
                <a:pathLst>
                  <a:path w="58" h="102">
                    <a:moveTo>
                      <a:pt x="16" y="101"/>
                    </a:moveTo>
                    <a:lnTo>
                      <a:pt x="0" y="0"/>
                    </a:lnTo>
                    <a:lnTo>
                      <a:pt x="57" y="52"/>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5" name="Freeform 61"/>
              <p:cNvSpPr>
                <a:spLocks/>
              </p:cNvSpPr>
              <p:nvPr/>
            </p:nvSpPr>
            <p:spPr bwMode="ltGray">
              <a:xfrm>
                <a:off x="2972" y="63"/>
                <a:ext cx="56" cy="102"/>
              </a:xfrm>
              <a:custGeom>
                <a:avLst/>
                <a:gdLst/>
                <a:ahLst/>
                <a:cxnLst>
                  <a:cxn ang="0">
                    <a:pos x="14" y="101"/>
                  </a:cxn>
                  <a:cxn ang="0">
                    <a:pos x="0" y="0"/>
                  </a:cxn>
                  <a:cxn ang="0">
                    <a:pos x="55" y="51"/>
                  </a:cxn>
                  <a:cxn ang="0">
                    <a:pos x="14" y="101"/>
                  </a:cxn>
                </a:cxnLst>
                <a:rect l="0" t="0" r="r" b="b"/>
                <a:pathLst>
                  <a:path w="56" h="102">
                    <a:moveTo>
                      <a:pt x="14" y="101"/>
                    </a:moveTo>
                    <a:lnTo>
                      <a:pt x="0" y="0"/>
                    </a:lnTo>
                    <a:lnTo>
                      <a:pt x="55" y="51"/>
                    </a:lnTo>
                    <a:lnTo>
                      <a:pt x="14"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6" name="Freeform 62"/>
              <p:cNvSpPr>
                <a:spLocks/>
              </p:cNvSpPr>
              <p:nvPr/>
            </p:nvSpPr>
            <p:spPr bwMode="ltGray">
              <a:xfrm>
                <a:off x="212" y="884"/>
                <a:ext cx="59" cy="101"/>
              </a:xfrm>
              <a:custGeom>
                <a:avLst/>
                <a:gdLst/>
                <a:ahLst/>
                <a:cxnLst>
                  <a:cxn ang="0">
                    <a:pos x="16" y="100"/>
                  </a:cxn>
                  <a:cxn ang="0">
                    <a:pos x="0" y="0"/>
                  </a:cxn>
                  <a:cxn ang="0">
                    <a:pos x="58" y="51"/>
                  </a:cxn>
                  <a:cxn ang="0">
                    <a:pos x="16" y="100"/>
                  </a:cxn>
                </a:cxnLst>
                <a:rect l="0" t="0" r="r" b="b"/>
                <a:pathLst>
                  <a:path w="59" h="101">
                    <a:moveTo>
                      <a:pt x="16" y="100"/>
                    </a:moveTo>
                    <a:lnTo>
                      <a:pt x="0" y="0"/>
                    </a:lnTo>
                    <a:lnTo>
                      <a:pt x="58" y="51"/>
                    </a:lnTo>
                    <a:lnTo>
                      <a:pt x="16" y="10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7" name="Freeform 63"/>
              <p:cNvSpPr>
                <a:spLocks/>
              </p:cNvSpPr>
              <p:nvPr/>
            </p:nvSpPr>
            <p:spPr bwMode="ltGray">
              <a:xfrm>
                <a:off x="1452" y="115"/>
                <a:ext cx="53" cy="68"/>
              </a:xfrm>
              <a:custGeom>
                <a:avLst/>
                <a:gdLst/>
                <a:ahLst/>
                <a:cxnLst>
                  <a:cxn ang="0">
                    <a:pos x="30" y="0"/>
                  </a:cxn>
                  <a:cxn ang="0">
                    <a:pos x="0" y="18"/>
                  </a:cxn>
                  <a:cxn ang="0">
                    <a:pos x="14" y="67"/>
                  </a:cxn>
                  <a:cxn ang="0">
                    <a:pos x="52" y="42"/>
                  </a:cxn>
                  <a:cxn ang="0">
                    <a:pos x="30" y="0"/>
                  </a:cxn>
                </a:cxnLst>
                <a:rect l="0" t="0" r="r" b="b"/>
                <a:pathLst>
                  <a:path w="53" h="68">
                    <a:moveTo>
                      <a:pt x="30" y="0"/>
                    </a:moveTo>
                    <a:lnTo>
                      <a:pt x="0" y="18"/>
                    </a:lnTo>
                    <a:lnTo>
                      <a:pt x="14" y="67"/>
                    </a:lnTo>
                    <a:lnTo>
                      <a:pt x="52"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8" name="Freeform 64"/>
              <p:cNvSpPr>
                <a:spLocks/>
              </p:cNvSpPr>
              <p:nvPr/>
            </p:nvSpPr>
            <p:spPr bwMode="ltGray">
              <a:xfrm>
                <a:off x="4571" y="216"/>
                <a:ext cx="55" cy="66"/>
              </a:xfrm>
              <a:custGeom>
                <a:avLst/>
                <a:gdLst/>
                <a:ahLst/>
                <a:cxnLst>
                  <a:cxn ang="0">
                    <a:pos x="30" y="0"/>
                  </a:cxn>
                  <a:cxn ang="0">
                    <a:pos x="0" y="18"/>
                  </a:cxn>
                  <a:cxn ang="0">
                    <a:pos x="16" y="65"/>
                  </a:cxn>
                  <a:cxn ang="0">
                    <a:pos x="54" y="42"/>
                  </a:cxn>
                  <a:cxn ang="0">
                    <a:pos x="30" y="0"/>
                  </a:cxn>
                </a:cxnLst>
                <a:rect l="0" t="0" r="r" b="b"/>
                <a:pathLst>
                  <a:path w="55" h="66">
                    <a:moveTo>
                      <a:pt x="30" y="0"/>
                    </a:moveTo>
                    <a:lnTo>
                      <a:pt x="0" y="18"/>
                    </a:lnTo>
                    <a:lnTo>
                      <a:pt x="16" y="65"/>
                    </a:lnTo>
                    <a:lnTo>
                      <a:pt x="54"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89" name="Freeform 65"/>
              <p:cNvSpPr>
                <a:spLocks/>
              </p:cNvSpPr>
              <p:nvPr/>
            </p:nvSpPr>
            <p:spPr bwMode="ltGray">
              <a:xfrm>
                <a:off x="5490" y="2335"/>
                <a:ext cx="57" cy="69"/>
              </a:xfrm>
              <a:custGeom>
                <a:avLst/>
                <a:gdLst/>
                <a:ahLst/>
                <a:cxnLst>
                  <a:cxn ang="0">
                    <a:pos x="31" y="0"/>
                  </a:cxn>
                  <a:cxn ang="0">
                    <a:pos x="0" y="21"/>
                  </a:cxn>
                  <a:cxn ang="0">
                    <a:pos x="17" y="68"/>
                  </a:cxn>
                  <a:cxn ang="0">
                    <a:pos x="56" y="44"/>
                  </a:cxn>
                  <a:cxn ang="0">
                    <a:pos x="31" y="0"/>
                  </a:cxn>
                </a:cxnLst>
                <a:rect l="0" t="0" r="r" b="b"/>
                <a:pathLst>
                  <a:path w="57" h="69">
                    <a:moveTo>
                      <a:pt x="31" y="0"/>
                    </a:moveTo>
                    <a:lnTo>
                      <a:pt x="0" y="21"/>
                    </a:lnTo>
                    <a:lnTo>
                      <a:pt x="17" y="68"/>
                    </a:lnTo>
                    <a:lnTo>
                      <a:pt x="56" y="44"/>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90" name="Freeform 66"/>
              <p:cNvSpPr>
                <a:spLocks/>
              </p:cNvSpPr>
              <p:nvPr/>
            </p:nvSpPr>
            <p:spPr bwMode="ltGray">
              <a:xfrm>
                <a:off x="5631" y="1402"/>
                <a:ext cx="58" cy="65"/>
              </a:xfrm>
              <a:custGeom>
                <a:avLst/>
                <a:gdLst/>
                <a:ahLst/>
                <a:cxnLst>
                  <a:cxn ang="0">
                    <a:pos x="31" y="0"/>
                  </a:cxn>
                  <a:cxn ang="0">
                    <a:pos x="0" y="17"/>
                  </a:cxn>
                  <a:cxn ang="0">
                    <a:pos x="17" y="64"/>
                  </a:cxn>
                  <a:cxn ang="0">
                    <a:pos x="57" y="41"/>
                  </a:cxn>
                  <a:cxn ang="0">
                    <a:pos x="31" y="0"/>
                  </a:cxn>
                </a:cxnLst>
                <a:rect l="0" t="0" r="r" b="b"/>
                <a:pathLst>
                  <a:path w="58" h="65">
                    <a:moveTo>
                      <a:pt x="31" y="0"/>
                    </a:moveTo>
                    <a:lnTo>
                      <a:pt x="0" y="17"/>
                    </a:lnTo>
                    <a:lnTo>
                      <a:pt x="17" y="64"/>
                    </a:lnTo>
                    <a:lnTo>
                      <a:pt x="57"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91" name="Freeform 67"/>
              <p:cNvSpPr>
                <a:spLocks/>
              </p:cNvSpPr>
              <p:nvPr/>
            </p:nvSpPr>
            <p:spPr bwMode="ltGray">
              <a:xfrm>
                <a:off x="0" y="1366"/>
                <a:ext cx="60" cy="102"/>
              </a:xfrm>
              <a:custGeom>
                <a:avLst/>
                <a:gdLst/>
                <a:ahLst/>
                <a:cxnLst>
                  <a:cxn ang="0">
                    <a:pos x="17" y="101"/>
                  </a:cxn>
                  <a:cxn ang="0">
                    <a:pos x="0" y="0"/>
                  </a:cxn>
                  <a:cxn ang="0">
                    <a:pos x="59" y="52"/>
                  </a:cxn>
                  <a:cxn ang="0">
                    <a:pos x="17" y="101"/>
                  </a:cxn>
                </a:cxnLst>
                <a:rect l="0" t="0" r="r" b="b"/>
                <a:pathLst>
                  <a:path w="60" h="102">
                    <a:moveTo>
                      <a:pt x="17" y="101"/>
                    </a:moveTo>
                    <a:lnTo>
                      <a:pt x="0" y="0"/>
                    </a:lnTo>
                    <a:lnTo>
                      <a:pt x="59" y="52"/>
                    </a:lnTo>
                    <a:lnTo>
                      <a:pt x="17"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sp>
            <p:nvSpPr>
              <p:cNvPr id="1092" name="Freeform 68"/>
              <p:cNvSpPr>
                <a:spLocks/>
              </p:cNvSpPr>
              <p:nvPr/>
            </p:nvSpPr>
            <p:spPr bwMode="ltGray">
              <a:xfrm>
                <a:off x="196" y="1205"/>
                <a:ext cx="59" cy="105"/>
              </a:xfrm>
              <a:custGeom>
                <a:avLst/>
                <a:gdLst/>
                <a:ahLst/>
                <a:cxnLst>
                  <a:cxn ang="0">
                    <a:pos x="17" y="104"/>
                  </a:cxn>
                  <a:cxn ang="0">
                    <a:pos x="0" y="0"/>
                  </a:cxn>
                  <a:cxn ang="0">
                    <a:pos x="58" y="54"/>
                  </a:cxn>
                  <a:cxn ang="0">
                    <a:pos x="17" y="104"/>
                  </a:cxn>
                </a:cxnLst>
                <a:rect l="0" t="0" r="r" b="b"/>
                <a:pathLst>
                  <a:path w="59" h="105">
                    <a:moveTo>
                      <a:pt x="17" y="104"/>
                    </a:moveTo>
                    <a:lnTo>
                      <a:pt x="0" y="0"/>
                    </a:lnTo>
                    <a:lnTo>
                      <a:pt x="58" y="54"/>
                    </a:lnTo>
                    <a:lnTo>
                      <a:pt x="17" y="1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grpSp>
        <p:sp>
          <p:nvSpPr>
            <p:cNvPr id="1094" name="Freeform 70"/>
            <p:cNvSpPr>
              <a:spLocks/>
            </p:cNvSpPr>
            <p:nvPr/>
          </p:nvSpPr>
          <p:spPr bwMode="ltGray">
            <a:xfrm>
              <a:off x="373" y="78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endParaRPr lang="fr-FR"/>
            </a:p>
          </p:txBody>
        </p:sp>
      </p:grpSp>
      <p:sp>
        <p:nvSpPr>
          <p:cNvPr id="1096" name="Rectangle 7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fr-FR" smtClean="0"/>
              <a:t>Cliquez pour modifier le style du titre</a:t>
            </a:r>
          </a:p>
        </p:txBody>
      </p:sp>
      <p:sp>
        <p:nvSpPr>
          <p:cNvPr id="1097" name="Rectangle 7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98" name="Rectangle 7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fld id="{FB79FB49-0341-4A4E-9B2E-5B07B2A38E59}" type="datetimeFigureOut">
              <a:rPr lang="fr-FR" smtClean="0"/>
              <a:pPr/>
              <a:t>10/01/2019</a:t>
            </a:fld>
            <a:endParaRPr lang="fr-FR"/>
          </a:p>
        </p:txBody>
      </p:sp>
      <p:sp>
        <p:nvSpPr>
          <p:cNvPr id="1099" name="Rectangle 7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fr-FR"/>
          </a:p>
        </p:txBody>
      </p:sp>
      <p:sp>
        <p:nvSpPr>
          <p:cNvPr id="1100" name="Rectangle 7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275ACA77-73D8-4CF4-A7E4-1450EDC0B5DC}" type="slidenum">
              <a:rPr lang="fr-FR" smtClean="0"/>
              <a:pPr/>
              <a:t>‹N°›</a:t>
            </a:fld>
            <a:endParaRPr lang="fr-F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13D697-1CA6-4039-9589-45DCDBAD6859}"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3396042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13D697-1CA6-4039-9589-45DCDBAD6859}" type="slidenum">
              <a:rPr lang="en-US" altLang="en-US" smtClean="0">
                <a:solidFill>
                  <a:prstClr val="black">
                    <a:tint val="75000"/>
                  </a:prstClr>
                </a:solidFill>
              </a:rPr>
              <a:pPr/>
              <a:t>‹N°›</a:t>
            </a:fld>
            <a:endParaRPr lang="en-US" altLang="en-US">
              <a:solidFill>
                <a:prstClr val="black">
                  <a:tint val="75000"/>
                </a:prstClr>
              </a:solidFill>
            </a:endParaRPr>
          </a:p>
        </p:txBody>
      </p:sp>
    </p:spTree>
    <p:extLst>
      <p:ext uri="{BB962C8B-B14F-4D97-AF65-F5344CB8AC3E}">
        <p14:creationId xmlns:p14="http://schemas.microsoft.com/office/powerpoint/2010/main" val="21330966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011372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709296-8094-45B4-BCE9-9BD8DF631D88}" type="datetimeFigureOut">
              <a:rPr lang="fr-FR" smtClean="0">
                <a:solidFill>
                  <a:prstClr val="black">
                    <a:tint val="75000"/>
                  </a:prstClr>
                </a:solidFill>
              </a:rPr>
              <a:pPr/>
              <a:t>10/01/2019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A916D2-0488-4CB5-B346-05CECE141D0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531238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6000" b="1" dirty="0" smtClean="0"/>
              <a:t>التقويم التعليمي</a:t>
            </a:r>
            <a:r>
              <a:rPr lang="ar-SA" sz="6000" b="1" dirty="0" smtClean="0"/>
              <a:t> و بناء الاختبارات</a:t>
            </a:r>
            <a:endParaRPr lang="fr-FR" sz="6000" b="1" dirty="0"/>
          </a:p>
        </p:txBody>
      </p:sp>
      <p:sp>
        <p:nvSpPr>
          <p:cNvPr id="3" name="Espace réservé du contenu 2"/>
          <p:cNvSpPr>
            <a:spLocks noGrp="1"/>
          </p:cNvSpPr>
          <p:nvPr>
            <p:ph idx="1"/>
          </p:nvPr>
        </p:nvSpPr>
        <p:spPr>
          <a:xfrm>
            <a:off x="685800" y="2204864"/>
            <a:ext cx="7772400" cy="3891136"/>
          </a:xfrm>
        </p:spPr>
        <p:txBody>
          <a:bodyPr/>
          <a:lstStyle/>
          <a:p>
            <a:pPr algn="r" rtl="1">
              <a:buNone/>
            </a:pPr>
            <a:endParaRPr lang="ar-SA" sz="6000" dirty="0"/>
          </a:p>
          <a:p>
            <a:pPr algn="r" rtl="1">
              <a:buNone/>
            </a:pPr>
            <a:r>
              <a:rPr lang="ar-DZ" sz="6000" dirty="0" smtClean="0"/>
              <a:t>اعداد</a:t>
            </a:r>
            <a:r>
              <a:rPr lang="fr-FR" sz="6000" dirty="0" smtClean="0"/>
              <a:t> </a:t>
            </a:r>
            <a:r>
              <a:rPr lang="ar-DZ" sz="6000" dirty="0" smtClean="0"/>
              <a:t>الدكتورة</a:t>
            </a:r>
            <a:endParaRPr lang="ar-SA" sz="6000" dirty="0" smtClean="0"/>
          </a:p>
          <a:p>
            <a:pPr algn="r" rtl="1">
              <a:buNone/>
            </a:pPr>
            <a:r>
              <a:rPr lang="ar-SA" sz="6000" dirty="0" smtClean="0"/>
              <a:t> قرايرية/ </a:t>
            </a:r>
            <a:r>
              <a:rPr lang="ar-DZ" sz="6000" dirty="0" smtClean="0"/>
              <a:t>حرقاس وس</a:t>
            </a:r>
            <a:r>
              <a:rPr lang="ar-SA" sz="6000" dirty="0" smtClean="0"/>
              <a:t>يلة</a:t>
            </a:r>
            <a:endParaRPr lang="fr-F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48680"/>
            <a:ext cx="8964488" cy="6192688"/>
          </a:xfrm>
        </p:spPr>
        <p:txBody>
          <a:bodyPr/>
          <a:lstStyle/>
          <a:p>
            <a:pPr algn="r">
              <a:buNone/>
            </a:pPr>
            <a:r>
              <a:rPr lang="ar-SA" sz="4000" b="1" dirty="0">
                <a:latin typeface="Simplified Arabic" panose="02020603050405020304" pitchFamily="18" charset="-78"/>
                <a:cs typeface="Simplified Arabic" panose="02020603050405020304" pitchFamily="18" charset="-78"/>
              </a:rPr>
              <a:t/>
            </a:r>
            <a:br>
              <a:rPr lang="ar-SA" sz="4000" b="1" dirty="0">
                <a:latin typeface="Simplified Arabic" panose="02020603050405020304" pitchFamily="18" charset="-78"/>
                <a:cs typeface="Simplified Arabic" panose="02020603050405020304" pitchFamily="18" charset="-78"/>
              </a:rPr>
            </a:br>
            <a:r>
              <a:rPr lang="ar-SA" sz="4000" b="1" dirty="0" smtClean="0">
                <a:latin typeface="Simplified Arabic" panose="02020603050405020304" pitchFamily="18" charset="-78"/>
                <a:cs typeface="Simplified Arabic" panose="02020603050405020304" pitchFamily="18" charset="-78"/>
              </a:rPr>
              <a:t>7- في ضوء نتائج التقويم تكون عملي تعديل البرامج و تطويرها و عليه على الطالب ان يساهم بشكل فاعل في إعطاء نتائج صادقة لامتحاناته بعيدا عن أي غش او تحايل.  </a:t>
            </a:r>
            <a:endParaRPr lang="fr-FR" sz="4000" b="1" dirty="0">
              <a:latin typeface="Simplified Arabic" panose="02020603050405020304" pitchFamily="18" charset="-78"/>
              <a:cs typeface="Simplified Arabic" panose="02020603050405020304" pitchFamily="18" charset="-78"/>
            </a:endParaRPr>
          </a:p>
          <a:p>
            <a:endParaRPr lang="fr-FR" b="1"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r>
              <a:rPr lang="ar-DZ" dirty="0" smtClean="0"/>
              <a:t>   متى نقوم؟    أنواع التقويم حسب المراحل</a:t>
            </a:r>
            <a:endParaRPr lang="fr-FR" dirty="0"/>
          </a:p>
        </p:txBody>
      </p:sp>
      <p:graphicFrame>
        <p:nvGraphicFramePr>
          <p:cNvPr id="4" name="رسم تخطيطي 1"/>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5400" dirty="0" smtClean="0"/>
              <a:t>ماذا نقوم؟</a:t>
            </a:r>
            <a:endParaRPr lang="fr-FR" sz="5400" dirty="0"/>
          </a:p>
        </p:txBody>
      </p:sp>
      <p:sp>
        <p:nvSpPr>
          <p:cNvPr id="3" name="Espace réservé du contenu 2"/>
          <p:cNvSpPr>
            <a:spLocks noGrp="1"/>
          </p:cNvSpPr>
          <p:nvPr>
            <p:ph idx="1"/>
          </p:nvPr>
        </p:nvSpPr>
        <p:spPr/>
        <p:txBody>
          <a:bodyPr/>
          <a:lstStyle/>
          <a:p>
            <a:pPr algn="r">
              <a:buNone/>
            </a:pPr>
            <a:r>
              <a:rPr lang="ar-DZ" dirty="0" smtClean="0"/>
              <a:t>1</a:t>
            </a:r>
            <a:r>
              <a:rPr lang="ar-DZ" sz="4000" dirty="0" smtClean="0"/>
              <a:t>- مدخلات التعليم</a:t>
            </a:r>
          </a:p>
          <a:p>
            <a:pPr algn="r">
              <a:buNone/>
            </a:pPr>
            <a:r>
              <a:rPr lang="ar-DZ" sz="4000" dirty="0" smtClean="0"/>
              <a:t>2- سيرورات التعليم</a:t>
            </a:r>
          </a:p>
          <a:p>
            <a:pPr algn="r">
              <a:buNone/>
            </a:pPr>
            <a:r>
              <a:rPr lang="ar-DZ" dirty="0" smtClean="0"/>
              <a:t>3- </a:t>
            </a:r>
            <a:r>
              <a:rPr lang="ar-DZ" sz="4000" dirty="0" smtClean="0"/>
              <a:t>مخرجات التعليم</a:t>
            </a:r>
            <a:endParaRPr lang="fr-FR"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04664"/>
            <a:ext cx="7772400" cy="1143000"/>
          </a:xfrm>
        </p:spPr>
        <p:txBody>
          <a:bodyPr>
            <a:normAutofit/>
          </a:bodyPr>
          <a:lstStyle/>
          <a:p>
            <a:r>
              <a:rPr lang="ar-DZ" sz="5400" b="1" dirty="0" smtClean="0"/>
              <a:t>من يقو</a:t>
            </a:r>
            <a:r>
              <a:rPr lang="ar-SA" sz="5400" b="1" dirty="0" smtClean="0"/>
              <a:t>ّ</a:t>
            </a:r>
            <a:r>
              <a:rPr lang="ar-DZ" sz="5400" b="1" dirty="0" smtClean="0"/>
              <a:t>م؟</a:t>
            </a:r>
            <a:endParaRPr lang="fr-FR" sz="5400" b="1" dirty="0"/>
          </a:p>
        </p:txBody>
      </p:sp>
      <p:sp>
        <p:nvSpPr>
          <p:cNvPr id="3" name="Espace réservé du contenu 2"/>
          <p:cNvSpPr>
            <a:spLocks noGrp="1"/>
          </p:cNvSpPr>
          <p:nvPr>
            <p:ph idx="1"/>
          </p:nvPr>
        </p:nvSpPr>
        <p:spPr/>
        <p:txBody>
          <a:bodyPr>
            <a:normAutofit fontScale="85000" lnSpcReduction="20000"/>
          </a:bodyPr>
          <a:lstStyle/>
          <a:p>
            <a:pPr algn="r">
              <a:buNone/>
            </a:pPr>
            <a:r>
              <a:rPr lang="ar-DZ" sz="4000" dirty="0" smtClean="0"/>
              <a:t>1- المعلمون و ال</a:t>
            </a:r>
            <a:r>
              <a:rPr lang="ar-SA" sz="4000" dirty="0" smtClean="0"/>
              <a:t>أ</a:t>
            </a:r>
            <a:r>
              <a:rPr lang="ar-DZ" sz="4000" dirty="0" err="1" smtClean="0"/>
              <a:t>ساتذة</a:t>
            </a:r>
            <a:endParaRPr lang="ar-DZ" sz="4000" dirty="0" smtClean="0"/>
          </a:p>
          <a:p>
            <a:pPr algn="r">
              <a:buNone/>
            </a:pPr>
            <a:r>
              <a:rPr lang="ar-DZ" sz="4000" dirty="0" smtClean="0"/>
              <a:t>2- المفتشون بالنسبة للمراحل الاولية للتعليم علما ان السياسة التعليمية الجزائرية تسعى الى تعميم التفتيش التعليمي على مستوى الجامعة.</a:t>
            </a:r>
          </a:p>
          <a:p>
            <a:pPr algn="r">
              <a:buNone/>
            </a:pPr>
            <a:r>
              <a:rPr lang="ar-DZ" sz="4000" dirty="0" smtClean="0"/>
              <a:t>3- الخبراء</a:t>
            </a:r>
          </a:p>
          <a:p>
            <a:pPr algn="r">
              <a:buNone/>
            </a:pPr>
            <a:r>
              <a:rPr lang="ar-DZ" sz="4000" dirty="0" smtClean="0"/>
              <a:t>4- الاداريون </a:t>
            </a:r>
          </a:p>
          <a:p>
            <a:pPr algn="r">
              <a:buNone/>
            </a:pPr>
            <a:r>
              <a:rPr lang="ar-DZ" sz="4000" dirty="0" smtClean="0"/>
              <a:t>5- المتعلمون</a:t>
            </a:r>
          </a:p>
          <a:p>
            <a:pPr algn="r">
              <a:buNone/>
            </a:pPr>
            <a:r>
              <a:rPr lang="ar-DZ" sz="4300" dirty="0" smtClean="0"/>
              <a:t>6- السياسيون</a:t>
            </a:r>
            <a:endParaRPr lang="fr-FR" sz="4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747830"/>
          </a:xfrm>
        </p:spPr>
        <p:txBody>
          <a:bodyPr/>
          <a:lstStyle/>
          <a:p>
            <a:r>
              <a:rPr lang="ar-DZ" dirty="0" smtClean="0"/>
              <a:t>كيف نقوم؟ما هي الأدوات المستخدم </a:t>
            </a:r>
            <a:r>
              <a:rPr lang="ar-DZ" dirty="0"/>
              <a:t/>
            </a:r>
            <a:br>
              <a:rPr lang="ar-DZ" dirty="0"/>
            </a:br>
            <a:r>
              <a:rPr lang="ar-DZ" sz="6000" dirty="0" smtClean="0"/>
              <a:t>الاختبارات التحصيلية</a:t>
            </a:r>
            <a:endParaRPr lang="fr-FR" sz="6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14119148"/>
              </p:ext>
            </p:extLst>
          </p:nvPr>
        </p:nvGraphicFramePr>
        <p:xfrm>
          <a:off x="467544" y="2357430"/>
          <a:ext cx="7772400" cy="3517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6000" dirty="0" smtClean="0"/>
              <a:t>الاختبارات النفسية</a:t>
            </a:r>
            <a:endParaRPr lang="fr-FR" sz="6000" dirty="0"/>
          </a:p>
        </p:txBody>
      </p:sp>
      <p:graphicFrame>
        <p:nvGraphicFramePr>
          <p:cNvPr id="6" name="Espace réservé du contenu 5"/>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6000" dirty="0" smtClean="0"/>
              <a:t>الملاحظة</a:t>
            </a:r>
            <a:endParaRPr lang="fr-FR" sz="6000" dirty="0"/>
          </a:p>
        </p:txBody>
      </p:sp>
      <p:graphicFrame>
        <p:nvGraphicFramePr>
          <p:cNvPr id="4" name="Espace réservé du contenu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6000" dirty="0" smtClean="0"/>
              <a:t>اختبارات الشخصية</a:t>
            </a:r>
            <a:endParaRPr lang="fr-FR" sz="6000" dirty="0"/>
          </a:p>
        </p:txBody>
      </p:sp>
      <p:graphicFrame>
        <p:nvGraphicFramePr>
          <p:cNvPr id="4" name="Espace réservé du contenu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785794"/>
            <a:ext cx="7772400" cy="1143000"/>
          </a:xfrm>
        </p:spPr>
        <p:txBody>
          <a:bodyPr/>
          <a:lstStyle/>
          <a:p>
            <a:r>
              <a:rPr lang="ar-DZ" sz="6000" dirty="0" smtClean="0"/>
              <a:t>مؤشرات الصحة النفسية</a:t>
            </a:r>
            <a:endParaRPr lang="fr-FR" sz="6000" dirty="0"/>
          </a:p>
        </p:txBody>
      </p:sp>
      <p:sp>
        <p:nvSpPr>
          <p:cNvPr id="3" name="Espace réservé du contenu 2"/>
          <p:cNvSpPr>
            <a:spLocks noGrp="1"/>
          </p:cNvSpPr>
          <p:nvPr>
            <p:ph idx="1"/>
          </p:nvPr>
        </p:nvSpPr>
        <p:spPr>
          <a:xfrm>
            <a:off x="714348" y="1857364"/>
            <a:ext cx="7772400" cy="4429156"/>
          </a:xfrm>
        </p:spPr>
        <p:txBody>
          <a:bodyPr/>
          <a:lstStyle/>
          <a:p>
            <a:pPr algn="r">
              <a:buNone/>
            </a:pPr>
            <a:r>
              <a:rPr lang="ar-DZ" sz="4000" dirty="0" smtClean="0"/>
              <a:t>- المواظبة على الحضور</a:t>
            </a:r>
          </a:p>
          <a:p>
            <a:pPr algn="r">
              <a:buNone/>
            </a:pPr>
            <a:r>
              <a:rPr lang="ar-DZ" sz="4000" dirty="0" smtClean="0"/>
              <a:t>القدرة على الاستيعاب </a:t>
            </a:r>
            <a:r>
              <a:rPr lang="ar-DZ" sz="4000" dirty="0" err="1" smtClean="0"/>
              <a:t>و</a:t>
            </a:r>
            <a:r>
              <a:rPr lang="ar-DZ" sz="4000" dirty="0" smtClean="0"/>
              <a:t> التركيز</a:t>
            </a:r>
          </a:p>
          <a:p>
            <a:pPr algn="r">
              <a:buNone/>
            </a:pPr>
            <a:r>
              <a:rPr lang="ar-DZ" sz="4000" dirty="0" smtClean="0"/>
              <a:t>- القدرة على التذكر</a:t>
            </a:r>
          </a:p>
          <a:p>
            <a:pPr algn="r">
              <a:buNone/>
            </a:pPr>
            <a:r>
              <a:rPr lang="ar-DZ" sz="4000" dirty="0" smtClean="0"/>
              <a:t>- التوافق النفسي </a:t>
            </a:r>
            <a:r>
              <a:rPr lang="ar-DZ" sz="4000" dirty="0" err="1" smtClean="0"/>
              <a:t>و</a:t>
            </a:r>
            <a:r>
              <a:rPr lang="ar-DZ" sz="4000" dirty="0" smtClean="0"/>
              <a:t> الاجتماعي </a:t>
            </a:r>
          </a:p>
          <a:p>
            <a:pPr algn="r">
              <a:buNone/>
            </a:pPr>
            <a:r>
              <a:rPr lang="ar-DZ" sz="4000" dirty="0" smtClean="0"/>
              <a:t>الميل إلى الانجاز </a:t>
            </a:r>
            <a:r>
              <a:rPr lang="ar-DZ" sz="4000" dirty="0" err="1" smtClean="0"/>
              <a:t>و</a:t>
            </a:r>
            <a:r>
              <a:rPr lang="ar-DZ" sz="4000" dirty="0" smtClean="0"/>
              <a:t> الإبداع</a:t>
            </a:r>
          </a:p>
          <a:p>
            <a:pPr algn="r">
              <a:buNone/>
            </a:pPr>
            <a:r>
              <a:rPr lang="ar-DZ" sz="4000" dirty="0" smtClean="0"/>
              <a:t>-التعلم الايجابي</a:t>
            </a:r>
            <a:endParaRPr lang="fr-FR"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بناء الاختيارات</a:t>
            </a:r>
            <a:endParaRPr lang="fr-FR" dirty="0"/>
          </a:p>
        </p:txBody>
      </p:sp>
      <p:sp>
        <p:nvSpPr>
          <p:cNvPr id="3" name="Espace réservé du contenu 2"/>
          <p:cNvSpPr>
            <a:spLocks noGrp="1"/>
          </p:cNvSpPr>
          <p:nvPr>
            <p:ph idx="1"/>
          </p:nvPr>
        </p:nvSpPr>
        <p:spPr/>
        <p:txBody>
          <a:bodyPr/>
          <a:lstStyle/>
          <a:p>
            <a:pPr algn="r">
              <a:buNone/>
            </a:pPr>
            <a:r>
              <a:rPr lang="ar-DZ" sz="4000" dirty="0" smtClean="0"/>
              <a:t>الاختبارات التحصيلية هي الأدوات المستخدمة في قياس مستوى التعلم الذي بلغه الطالب مقارنة بالأهداف التعليمية المسطرة و الذي يدل نجاعة المناهج و الطرائق المستخدمة طبقا للقاعدة البيداغوجية </a:t>
            </a:r>
          </a:p>
          <a:p>
            <a:pPr algn="r">
              <a:buNone/>
            </a:pPr>
            <a:endParaRPr lang="fr-F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685800" y="928670"/>
            <a:ext cx="7772400" cy="3857652"/>
          </a:xfrm>
        </p:spPr>
        <p:txBody>
          <a:bodyPr>
            <a:normAutofit fontScale="90000"/>
          </a:bodyPr>
          <a:lstStyle/>
          <a:p>
            <a:r>
              <a:rPr lang="ar-DZ" dirty="0" smtClean="0"/>
              <a:t/>
            </a:r>
            <a:br>
              <a:rPr lang="ar-DZ" dirty="0" smtClean="0"/>
            </a:br>
            <a:r>
              <a:rPr lang="ar-DZ" dirty="0"/>
              <a:t/>
            </a:r>
            <a:br>
              <a:rPr lang="ar-DZ" dirty="0"/>
            </a:br>
            <a:r>
              <a:rPr lang="ar-DZ" dirty="0" smtClean="0"/>
              <a:t/>
            </a:r>
            <a:br>
              <a:rPr lang="ar-DZ" dirty="0" smtClean="0"/>
            </a:br>
            <a:r>
              <a:rPr lang="ar-DZ" dirty="0"/>
              <a:t/>
            </a:r>
            <a:br>
              <a:rPr lang="ar-DZ" dirty="0"/>
            </a:br>
            <a:r>
              <a:rPr lang="ar-DZ" dirty="0" smtClean="0"/>
              <a:t/>
            </a:r>
            <a:br>
              <a:rPr lang="ar-DZ" dirty="0" smtClean="0"/>
            </a:br>
            <a:r>
              <a:rPr lang="ar-DZ" dirty="0" smtClean="0">
                <a:solidFill>
                  <a:schemeClr val="tx1"/>
                </a:solidFill>
              </a:rPr>
              <a:t>يعبر </a:t>
            </a:r>
            <a:r>
              <a:rPr lang="ar-DZ" dirty="0">
                <a:solidFill>
                  <a:schemeClr val="tx1"/>
                </a:solidFill>
              </a:rPr>
              <a:t>مصطلح التقييم أو التقويم ترجمة للكلمة الانجليزية </a:t>
            </a:r>
            <a:r>
              <a:rPr lang="fr-FR" dirty="0" smtClean="0">
                <a:solidFill>
                  <a:schemeClr val="tx1"/>
                </a:solidFill>
              </a:rPr>
              <a:t> Evaluation</a:t>
            </a:r>
            <a:r>
              <a:rPr lang="ar-DZ" dirty="0" smtClean="0">
                <a:solidFill>
                  <a:schemeClr val="tx1"/>
                </a:solidFill>
              </a:rPr>
              <a:t>، </a:t>
            </a:r>
            <a:r>
              <a:rPr lang="ar-DZ" dirty="0">
                <a:solidFill>
                  <a:schemeClr val="tx1"/>
                </a:solidFill>
              </a:rPr>
              <a:t>ولقد أثير جدل كبير في أوساط المتخصصين والفاعلين في ميدان التربية والتعليم حول الترجمة للعربية، وفي هذا الصدد استخدم مصطلح "تقييم" و "تقويم" مع اتفاق مستخدمي اللفظين على وظيفة كل واحدة وأهدافها ونقاط التقائهما واختلافهما</a:t>
            </a:r>
            <a:r>
              <a:rPr lang="ar-DZ" dirty="0"/>
              <a:t>.</a:t>
            </a:r>
            <a:r>
              <a:rPr lang="fr-FR" dirty="0"/>
              <a:t/>
            </a:r>
            <a:br>
              <a:rPr lang="fr-FR" dirty="0"/>
            </a:br>
            <a:endParaRPr lang="fr-FR" dirty="0"/>
          </a:p>
        </p:txBody>
      </p:sp>
      <p:sp>
        <p:nvSpPr>
          <p:cNvPr id="3" name="Sous-titre 2"/>
          <p:cNvSpPr>
            <a:spLocks noGrp="1"/>
          </p:cNvSpPr>
          <p:nvPr>
            <p:ph type="subTitle" sz="quarter" idx="1"/>
          </p:nvPr>
        </p:nvSpPr>
        <p:spPr>
          <a:xfrm rot="10800000" flipV="1">
            <a:off x="1371600" y="714356"/>
            <a:ext cx="7129490" cy="1428760"/>
          </a:xfrm>
        </p:spPr>
        <p:txBody>
          <a:bodyPr>
            <a:normAutofit/>
          </a:bodyPr>
          <a:lstStyle/>
          <a:p>
            <a:r>
              <a:rPr lang="ar-DZ" sz="5400" dirty="0" err="1" smtClean="0"/>
              <a:t>براديقم</a:t>
            </a:r>
            <a:r>
              <a:rPr lang="ar-DZ" sz="5400" dirty="0" smtClean="0"/>
              <a:t> التقويم</a:t>
            </a:r>
            <a:endParaRPr lang="fr-FR"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642910" y="1000108"/>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714348" y="1000108"/>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6000" dirty="0" smtClean="0"/>
              <a:t>مراحل تخطيط الاختبار</a:t>
            </a:r>
            <a:endParaRPr lang="fr-FR" sz="6000" dirty="0"/>
          </a:p>
        </p:txBody>
      </p:sp>
      <p:sp>
        <p:nvSpPr>
          <p:cNvPr id="3" name="Espace réservé du contenu 2"/>
          <p:cNvSpPr>
            <a:spLocks noGrp="1"/>
          </p:cNvSpPr>
          <p:nvPr>
            <p:ph idx="1"/>
          </p:nvPr>
        </p:nvSpPr>
        <p:spPr/>
        <p:txBody>
          <a:bodyPr/>
          <a:lstStyle/>
          <a:p>
            <a:pPr algn="r">
              <a:buNone/>
            </a:pPr>
            <a:r>
              <a:rPr lang="ar-DZ" dirty="0" smtClean="0"/>
              <a:t>1- تحديد نمط التقويم</a:t>
            </a:r>
          </a:p>
          <a:p>
            <a:pPr algn="r">
              <a:buNone/>
            </a:pPr>
            <a:r>
              <a:rPr lang="ar-DZ" dirty="0" smtClean="0"/>
              <a:t>2- تحديد المحتوى </a:t>
            </a:r>
          </a:p>
          <a:p>
            <a:pPr algn="r">
              <a:buNone/>
            </a:pPr>
            <a:r>
              <a:rPr lang="ar-DZ" dirty="0" smtClean="0"/>
              <a:t>3- تحديد الأهداف</a:t>
            </a:r>
          </a:p>
          <a:p>
            <a:pPr algn="r">
              <a:buNone/>
            </a:pPr>
            <a:r>
              <a:rPr lang="ar-DZ" dirty="0" smtClean="0"/>
              <a:t>4- توزيع الأسئلة على المحتوى </a:t>
            </a:r>
            <a:r>
              <a:rPr lang="ar-DZ" dirty="0" err="1" smtClean="0"/>
              <a:t>و</a:t>
            </a:r>
            <a:r>
              <a:rPr lang="ar-DZ" dirty="0" smtClean="0"/>
              <a:t> الأهداف و الأهمية</a:t>
            </a:r>
          </a:p>
          <a:p>
            <a:pPr algn="r">
              <a:buNone/>
            </a:pPr>
            <a:r>
              <a:rPr lang="ar-DZ" dirty="0" smtClean="0"/>
              <a:t>5- توزيع سلم التنقيط حسب المحتوى </a:t>
            </a:r>
            <a:r>
              <a:rPr lang="ar-DZ" dirty="0" err="1" smtClean="0"/>
              <a:t>و</a:t>
            </a:r>
            <a:r>
              <a:rPr lang="ar-DZ" dirty="0" smtClean="0"/>
              <a:t> الأهداف </a:t>
            </a:r>
            <a:r>
              <a:rPr lang="ar-DZ" dirty="0" err="1" smtClean="0"/>
              <a:t>و</a:t>
            </a:r>
            <a:r>
              <a:rPr lang="ar-DZ" dirty="0" smtClean="0"/>
              <a:t> الأهمية و خطوات التفكير</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0187"/>
            <a:ext cx="7772400" cy="1032549"/>
          </a:xfrm>
        </p:spPr>
        <p:txBody>
          <a:bodyPr/>
          <a:lstStyle/>
          <a:p>
            <a:r>
              <a:rPr lang="ar-DZ" sz="6000" dirty="0" smtClean="0"/>
              <a:t>شروط بناء الاختبار</a:t>
            </a:r>
            <a:endParaRPr lang="fr-FR" sz="6000" dirty="0"/>
          </a:p>
        </p:txBody>
      </p:sp>
      <p:sp>
        <p:nvSpPr>
          <p:cNvPr id="3" name="Espace réservé du contenu 2"/>
          <p:cNvSpPr>
            <a:spLocks noGrp="1"/>
          </p:cNvSpPr>
          <p:nvPr>
            <p:ph idx="1"/>
          </p:nvPr>
        </p:nvSpPr>
        <p:spPr>
          <a:xfrm>
            <a:off x="0" y="1052736"/>
            <a:ext cx="9144000" cy="5805264"/>
          </a:xfrm>
        </p:spPr>
        <p:txBody>
          <a:bodyPr/>
          <a:lstStyle/>
          <a:p>
            <a:pPr algn="r">
              <a:buNone/>
            </a:pPr>
            <a:r>
              <a:rPr lang="ar-DZ" sz="4000" dirty="0" smtClean="0"/>
              <a:t>1- ان تكون الاسئلة واضحة غير قابلة للتأويل</a:t>
            </a:r>
          </a:p>
          <a:p>
            <a:pPr algn="r">
              <a:buNone/>
            </a:pPr>
            <a:r>
              <a:rPr lang="ar-DZ" sz="4000" dirty="0" smtClean="0"/>
              <a:t>2-  تجنب الاسئلة التعجيزية</a:t>
            </a:r>
          </a:p>
          <a:p>
            <a:pPr algn="r">
              <a:buNone/>
            </a:pPr>
            <a:r>
              <a:rPr lang="ar-DZ" sz="4000" dirty="0" smtClean="0"/>
              <a:t>3- ان تكون الأسئلة قابلة للتوزيع الاعتدالي</a:t>
            </a:r>
          </a:p>
          <a:p>
            <a:pPr algn="r">
              <a:buNone/>
            </a:pPr>
            <a:r>
              <a:rPr lang="ar-DZ" sz="4000" dirty="0" smtClean="0"/>
              <a:t>4- ان تكون شاملة لكل البرنامج</a:t>
            </a:r>
          </a:p>
          <a:p>
            <a:pPr algn="r">
              <a:buNone/>
            </a:pPr>
            <a:r>
              <a:rPr lang="ar-DZ" sz="4000" dirty="0" smtClean="0"/>
              <a:t>5- ان تكون شاملة لكفاءات جدول المواصفات</a:t>
            </a:r>
            <a:r>
              <a:rPr lang="ar-SA" sz="4000" dirty="0" smtClean="0"/>
              <a:t> </a:t>
            </a:r>
          </a:p>
          <a:p>
            <a:pPr algn="r">
              <a:buNone/>
            </a:pPr>
            <a:r>
              <a:rPr lang="ar-SA" dirty="0" smtClean="0"/>
              <a:t>6- </a:t>
            </a:r>
            <a:r>
              <a:rPr lang="ar-SA" sz="4000" dirty="0" smtClean="0">
                <a:latin typeface="Simplified Arabic" panose="02020603050405020304" pitchFamily="18" charset="-78"/>
                <a:cs typeface="Simplified Arabic" panose="02020603050405020304" pitchFamily="18" charset="-78"/>
              </a:rPr>
              <a:t>أن </a:t>
            </a:r>
            <a:r>
              <a:rPr lang="ar-SA" sz="4000" dirty="0">
                <a:latin typeface="Simplified Arabic" panose="02020603050405020304" pitchFamily="18" charset="-78"/>
                <a:cs typeface="Simplified Arabic" panose="02020603050405020304" pitchFamily="18" charset="-78"/>
              </a:rPr>
              <a:t>يكون </a:t>
            </a:r>
            <a:r>
              <a:rPr lang="ar-SA" sz="4000" dirty="0" smtClean="0">
                <a:latin typeface="Simplified Arabic" panose="02020603050405020304" pitchFamily="18" charset="-78"/>
                <a:cs typeface="Simplified Arabic" panose="02020603050405020304" pitchFamily="18" charset="-78"/>
              </a:rPr>
              <a:t>متنوعاً </a:t>
            </a:r>
            <a:r>
              <a:rPr lang="ar-SA" sz="4000" dirty="0">
                <a:latin typeface="Simplified Arabic" panose="02020603050405020304" pitchFamily="18" charset="-78"/>
                <a:cs typeface="Simplified Arabic" panose="02020603050405020304" pitchFamily="18" charset="-78"/>
              </a:rPr>
              <a:t>ومتعدداً في الوسائل </a:t>
            </a:r>
            <a:r>
              <a:rPr lang="ar-SA" sz="4000" dirty="0" smtClean="0">
                <a:latin typeface="Simplified Arabic" panose="02020603050405020304" pitchFamily="18" charset="-78"/>
                <a:cs typeface="Simplified Arabic" panose="02020603050405020304" pitchFamily="18" charset="-78"/>
              </a:rPr>
              <a:t>والأدوات بتعدد </a:t>
            </a:r>
            <a:r>
              <a:rPr lang="ar-SA" sz="4000" dirty="0">
                <a:latin typeface="Simplified Arabic" panose="02020603050405020304" pitchFamily="18" charset="-78"/>
                <a:cs typeface="Simplified Arabic" panose="02020603050405020304" pitchFamily="18" charset="-78"/>
              </a:rPr>
              <a:t>وتنوع الجوانب المراد تقويمها </a:t>
            </a:r>
            <a:endParaRPr lang="fr-FR" sz="4000" dirty="0">
              <a:latin typeface="Simplified Arabic" panose="02020603050405020304" pitchFamily="18" charset="-78"/>
              <a:cs typeface="Simplified Arabic" panose="02020603050405020304" pitchFamily="18" charset="-78"/>
            </a:endParaRPr>
          </a:p>
          <a:p>
            <a:pPr algn="r">
              <a:buNone/>
            </a:pPr>
            <a:r>
              <a:rPr lang="ar-SA" dirty="0" smtClean="0"/>
              <a:t> </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428604"/>
            <a:ext cx="7772400" cy="1143000"/>
          </a:xfrm>
        </p:spPr>
        <p:txBody>
          <a:bodyPr/>
          <a:lstStyle/>
          <a:p>
            <a:r>
              <a:rPr lang="ar-DZ" sz="6000" dirty="0" smtClean="0"/>
              <a:t>جدول المواصفات</a:t>
            </a:r>
            <a:endParaRPr lang="fr-FR" sz="6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78153785"/>
              </p:ext>
            </p:extLst>
          </p:nvPr>
        </p:nvGraphicFramePr>
        <p:xfrm>
          <a:off x="1000100" y="1428736"/>
          <a:ext cx="7772401" cy="4781559"/>
        </p:xfrm>
        <a:graphic>
          <a:graphicData uri="http://schemas.openxmlformats.org/drawingml/2006/table">
            <a:tbl>
              <a:tblPr firstRow="1" bandRow="1">
                <a:tableStyleId>{35758FB7-9AC5-4552-8A53-C91805E547FA}</a:tableStyleId>
              </a:tblPr>
              <a:tblGrid>
                <a:gridCol w="1110343"/>
                <a:gridCol w="1110343"/>
                <a:gridCol w="1110343"/>
                <a:gridCol w="1110343"/>
                <a:gridCol w="1110343"/>
                <a:gridCol w="1110343"/>
                <a:gridCol w="1110343"/>
              </a:tblGrid>
              <a:tr h="791526">
                <a:tc gridSpan="6">
                  <a:txBody>
                    <a:bodyPr/>
                    <a:lstStyle/>
                    <a:p>
                      <a:pPr algn="ctr"/>
                      <a:r>
                        <a:rPr lang="ar-DZ" sz="6000" b="0" dirty="0" smtClean="0"/>
                        <a:t>الكفاءات المقاسة</a:t>
                      </a:r>
                      <a:endParaRPr lang="fr-FR" sz="6000" b="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a:txBody>
                    <a:bodyPr/>
                    <a:lstStyle/>
                    <a:p>
                      <a:r>
                        <a:rPr lang="ar-DZ" sz="2400" b="1" dirty="0" smtClean="0"/>
                        <a:t>رقم السؤال</a:t>
                      </a:r>
                      <a:endParaRPr lang="fr-FR" sz="2400" b="1" dirty="0"/>
                    </a:p>
                  </a:txBody>
                  <a:tcPr/>
                </a:tc>
              </a:tr>
              <a:tr h="788663">
                <a:tc>
                  <a:txBody>
                    <a:bodyPr/>
                    <a:lstStyle/>
                    <a:p>
                      <a:r>
                        <a:rPr lang="ar-DZ" sz="2800" dirty="0" smtClean="0"/>
                        <a:t>التقويم    </a:t>
                      </a:r>
                      <a:endParaRPr lang="fr-FR" sz="2800" dirty="0"/>
                    </a:p>
                  </a:txBody>
                  <a:tcPr/>
                </a:tc>
                <a:tc>
                  <a:txBody>
                    <a:bodyPr/>
                    <a:lstStyle/>
                    <a:p>
                      <a:r>
                        <a:rPr lang="ar-DZ" sz="2800" dirty="0" smtClean="0"/>
                        <a:t>التركيب   </a:t>
                      </a:r>
                      <a:endParaRPr lang="fr-FR" sz="2800" dirty="0"/>
                    </a:p>
                  </a:txBody>
                  <a:tcPr/>
                </a:tc>
                <a:tc>
                  <a:txBody>
                    <a:bodyPr/>
                    <a:lstStyle/>
                    <a:p>
                      <a:r>
                        <a:rPr lang="ar-DZ" sz="2800" dirty="0" smtClean="0"/>
                        <a:t>التحليل    </a:t>
                      </a:r>
                      <a:endParaRPr lang="fr-FR" sz="2800" dirty="0"/>
                    </a:p>
                  </a:txBody>
                  <a:tcPr/>
                </a:tc>
                <a:tc>
                  <a:txBody>
                    <a:bodyPr/>
                    <a:lstStyle/>
                    <a:p>
                      <a:r>
                        <a:rPr lang="ar-DZ" sz="2800" dirty="0" smtClean="0"/>
                        <a:t>التطبيق    </a:t>
                      </a:r>
                      <a:endParaRPr lang="fr-FR" sz="2800" dirty="0"/>
                    </a:p>
                  </a:txBody>
                  <a:tcPr/>
                </a:tc>
                <a:tc>
                  <a:txBody>
                    <a:bodyPr/>
                    <a:lstStyle/>
                    <a:p>
                      <a:r>
                        <a:rPr lang="ar-DZ" sz="2800" dirty="0" smtClean="0"/>
                        <a:t>الفهم     </a:t>
                      </a:r>
                      <a:endParaRPr lang="fr-FR" sz="2800" dirty="0"/>
                    </a:p>
                  </a:txBody>
                  <a:tcPr/>
                </a:tc>
                <a:tc>
                  <a:txBody>
                    <a:bodyPr/>
                    <a:lstStyle/>
                    <a:p>
                      <a:r>
                        <a:rPr lang="ar-DZ" sz="2800" dirty="0" smtClean="0"/>
                        <a:t>المعرفة</a:t>
                      </a:r>
                      <a:endParaRPr lang="fr-FR" sz="2800" dirty="0"/>
                    </a:p>
                  </a:txBody>
                  <a:tcPr/>
                </a:tc>
                <a:tc>
                  <a:txBody>
                    <a:bodyPr/>
                    <a:lstStyle/>
                    <a:p>
                      <a:r>
                        <a:rPr lang="ar-DZ" dirty="0" smtClean="0"/>
                        <a:t>1</a:t>
                      </a:r>
                      <a:endParaRPr lang="fr-FR" dirty="0"/>
                    </a:p>
                  </a:txBody>
                  <a:tcPr/>
                </a:tc>
              </a:tr>
              <a:tr h="656593">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ar-DZ" dirty="0" smtClean="0"/>
                        <a:t>2</a:t>
                      </a:r>
                      <a:endParaRPr lang="fr-FR" dirty="0"/>
                    </a:p>
                  </a:txBody>
                  <a:tcPr/>
                </a:tc>
              </a:tr>
              <a:tr h="785819">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ar-DZ" dirty="0" smtClean="0"/>
                        <a:t>3</a:t>
                      </a:r>
                      <a:endParaRPr lang="fr-FR" dirty="0"/>
                    </a:p>
                  </a:txBody>
                  <a:tcPr/>
                </a:tc>
              </a:tr>
              <a:tr h="687387">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r>
                        <a:rPr lang="ar-DZ" dirty="0" smtClean="0"/>
                        <a:t>4</a:t>
                      </a:r>
                      <a:endParaRPr lang="fr-FR" dirty="0"/>
                    </a:p>
                  </a:txBody>
                  <a:tcPr/>
                </a:tc>
              </a:tr>
              <a:tr h="549611">
                <a:tc>
                  <a:txBody>
                    <a:bodyPr/>
                    <a:lstStyle/>
                    <a:p>
                      <a:r>
                        <a:rPr lang="ar-DZ" sz="4000" dirty="0" smtClean="0"/>
                        <a:t>٪</a:t>
                      </a:r>
                      <a:endParaRPr lang="fr-FR" sz="4000" dirty="0"/>
                    </a:p>
                  </a:txBody>
                  <a:tcPr/>
                </a:tc>
                <a:tc>
                  <a:txBody>
                    <a:bodyPr/>
                    <a:lstStyle/>
                    <a:p>
                      <a:r>
                        <a:rPr lang="ar-DZ" sz="4000" dirty="0" smtClean="0"/>
                        <a:t>٪</a:t>
                      </a:r>
                      <a:endParaRPr lang="fr-FR" sz="4000" dirty="0"/>
                    </a:p>
                  </a:txBody>
                  <a:tcPr/>
                </a:tc>
                <a:tc>
                  <a:txBody>
                    <a:bodyPr/>
                    <a:lstStyle/>
                    <a:p>
                      <a:r>
                        <a:rPr lang="ar-DZ" sz="4000" dirty="0" smtClean="0"/>
                        <a:t>٪</a:t>
                      </a:r>
                      <a:endParaRPr lang="fr-FR" sz="4000" dirty="0"/>
                    </a:p>
                  </a:txBody>
                  <a:tcPr/>
                </a:tc>
                <a:tc>
                  <a:txBody>
                    <a:bodyPr/>
                    <a:lstStyle/>
                    <a:p>
                      <a:r>
                        <a:rPr lang="ar-DZ" sz="4000" dirty="0" smtClean="0"/>
                        <a:t>٪</a:t>
                      </a:r>
                      <a:endParaRPr lang="fr-FR" sz="4000" dirty="0"/>
                    </a:p>
                  </a:txBody>
                  <a:tcPr/>
                </a:tc>
                <a:tc>
                  <a:txBody>
                    <a:bodyPr/>
                    <a:lstStyle/>
                    <a:p>
                      <a:r>
                        <a:rPr lang="ar-DZ" sz="4000" dirty="0" smtClean="0"/>
                        <a:t>٪</a:t>
                      </a:r>
                      <a:endParaRPr lang="fr-FR" sz="4000" dirty="0"/>
                    </a:p>
                  </a:txBody>
                  <a:tcPr/>
                </a:tc>
                <a:tc>
                  <a:txBody>
                    <a:bodyPr/>
                    <a:lstStyle/>
                    <a:p>
                      <a:r>
                        <a:rPr lang="ar-DZ" sz="4000" dirty="0" smtClean="0"/>
                        <a:t>٪</a:t>
                      </a:r>
                      <a:endParaRPr lang="fr-FR" sz="4000" dirty="0"/>
                    </a:p>
                  </a:txBody>
                  <a:tcPr/>
                </a:tc>
                <a:tc>
                  <a:txBody>
                    <a:bodyPr/>
                    <a:lstStyle/>
                    <a:p>
                      <a:endParaRPr lang="fr-FR"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7337"/>
            <a:ext cx="7772400" cy="1143000"/>
          </a:xfrm>
        </p:spPr>
        <p:txBody>
          <a:bodyPr/>
          <a:lstStyle/>
          <a:p>
            <a:r>
              <a:rPr lang="ar-SA" b="1" dirty="0" smtClean="0"/>
              <a:t>هرم النمو المعرفي الذي يحدد جدول المواصفات للاختبارات</a:t>
            </a:r>
            <a:endParaRPr lang="fr-FR"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0337"/>
            <a:ext cx="9144000" cy="5881071"/>
          </a:xfrm>
        </p:spPr>
      </p:pic>
    </p:spTree>
    <p:extLst>
      <p:ext uri="{BB962C8B-B14F-4D97-AF65-F5344CB8AC3E}">
        <p14:creationId xmlns:p14="http://schemas.microsoft.com/office/powerpoint/2010/main" val="408328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rgbClr val="64003A"/>
            </a:gs>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0231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04646" y="332656"/>
            <a:ext cx="7772400" cy="1143000"/>
          </a:xfrm>
        </p:spPr>
        <p:txBody>
          <a:bodyPr/>
          <a:lstStyle/>
          <a:p>
            <a:r>
              <a:rPr lang="ar-SA" sz="4800" b="1" dirty="0" smtClean="0">
                <a:latin typeface="Simplified Arabic" panose="02020603050405020304" pitchFamily="18" charset="-78"/>
                <a:cs typeface="Simplified Arabic" panose="02020603050405020304" pitchFamily="18" charset="-78"/>
              </a:rPr>
              <a:t>الأسباب البيداغوجية لظاهرة الغش</a:t>
            </a:r>
            <a:endParaRPr lang="fr-FR" sz="4800" b="1"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107504" y="1340768"/>
            <a:ext cx="8784976" cy="5400600"/>
          </a:xfrm>
        </p:spPr>
        <p:txBody>
          <a:bodyPr/>
          <a:lstStyle/>
          <a:p>
            <a:pPr marL="0" indent="0" algn="r">
              <a:buNone/>
            </a:pPr>
            <a:r>
              <a:rPr lang="ar-SA" dirty="0" smtClean="0"/>
              <a:t>طبيعة البرامج التعليمية في كل مراحل التعليم:</a:t>
            </a:r>
          </a:p>
          <a:p>
            <a:pPr algn="r" rtl="1">
              <a:buFontTx/>
              <a:buChar char="-"/>
            </a:pPr>
            <a:r>
              <a:rPr lang="ar-SA" dirty="0" smtClean="0"/>
              <a:t>غير مخططة على الأسس العلمية</a:t>
            </a:r>
          </a:p>
          <a:p>
            <a:pPr algn="r" rtl="1">
              <a:buFontTx/>
              <a:buChar char="-"/>
            </a:pPr>
            <a:r>
              <a:rPr lang="ar-SA" dirty="0" smtClean="0"/>
              <a:t>عدم دراسة مقاييس النجاح</a:t>
            </a:r>
          </a:p>
          <a:p>
            <a:pPr algn="r" rtl="1">
              <a:buFontTx/>
              <a:buChar char="-"/>
            </a:pPr>
            <a:r>
              <a:rPr lang="ar-SA" dirty="0" smtClean="0"/>
              <a:t>عدم تحديد اهداف التقويم و اشكاله</a:t>
            </a:r>
          </a:p>
          <a:p>
            <a:pPr algn="r" rtl="1">
              <a:buFontTx/>
              <a:buChar char="-"/>
            </a:pPr>
            <a:r>
              <a:rPr lang="ar-SA" dirty="0" smtClean="0"/>
              <a:t>لا تراعي حاجيات الطالب و المجتمع</a:t>
            </a:r>
          </a:p>
          <a:p>
            <a:pPr algn="r" rtl="1">
              <a:buFontTx/>
              <a:buChar char="-"/>
            </a:pPr>
            <a:r>
              <a:rPr lang="ar-SA" dirty="0" smtClean="0"/>
              <a:t>كثافة المعارف النظرية</a:t>
            </a:r>
          </a:p>
          <a:p>
            <a:pPr algn="r" rtl="1">
              <a:buFontTx/>
              <a:buChar char="-"/>
            </a:pPr>
            <a:r>
              <a:rPr lang="ar-SA" dirty="0" smtClean="0"/>
              <a:t>عدم استشعار الطالب للقيمة العملية لما يكتسب</a:t>
            </a:r>
          </a:p>
          <a:p>
            <a:pPr algn="r" rtl="1">
              <a:buFontTx/>
              <a:buChar char="-"/>
            </a:pPr>
            <a:r>
              <a:rPr lang="ar-SA" dirty="0" smtClean="0"/>
              <a:t>كل معلومة لها قيمة علمية و قيمة عملية</a:t>
            </a:r>
          </a:p>
          <a:p>
            <a:pPr marL="0" indent="0" algn="r" rtl="1">
              <a:buNone/>
            </a:pPr>
            <a:r>
              <a:rPr lang="ar-SA" dirty="0"/>
              <a:t>-</a:t>
            </a:r>
            <a:r>
              <a:rPr lang="ar-SA" dirty="0" smtClean="0"/>
              <a:t>قلة نجاعة التكوين الموجه للأساتذة و انعدامه في السنوات الماضية</a:t>
            </a:r>
          </a:p>
          <a:p>
            <a:pPr algn="r" rtl="1">
              <a:buFontTx/>
              <a:buChar char="-"/>
            </a:pPr>
            <a:endParaRPr lang="ar-SA" dirty="0" smtClean="0"/>
          </a:p>
          <a:p>
            <a:pPr algn="r" rtl="1">
              <a:buFontTx/>
              <a:buChar char="-"/>
            </a:pPr>
            <a:endParaRPr lang="fr-FR" dirty="0"/>
          </a:p>
        </p:txBody>
      </p:sp>
    </p:spTree>
    <p:extLst>
      <p:ext uri="{BB962C8B-B14F-4D97-AF65-F5344CB8AC3E}">
        <p14:creationId xmlns:p14="http://schemas.microsoft.com/office/powerpoint/2010/main" val="230634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dirty="0"/>
              <a:t>مقاييس النجاح</a:t>
            </a:r>
            <a:endParaRPr lang="fr-FR" dirty="0"/>
          </a:p>
        </p:txBody>
      </p:sp>
      <p:sp>
        <p:nvSpPr>
          <p:cNvPr id="3" name="Espace réservé du contenu 2"/>
          <p:cNvSpPr>
            <a:spLocks noGrp="1"/>
          </p:cNvSpPr>
          <p:nvPr>
            <p:ph idx="1"/>
          </p:nvPr>
        </p:nvSpPr>
        <p:spPr/>
        <p:txBody>
          <a:bodyPr/>
          <a:lstStyle/>
          <a:p>
            <a:pPr algn="r" rtl="1"/>
            <a:r>
              <a:rPr lang="ar-SA" dirty="0" smtClean="0"/>
              <a:t>المقياس الوحيد الذي يحدد النجاح او الرسوب هو العلامة</a:t>
            </a:r>
          </a:p>
          <a:p>
            <a:pPr algn="r" rtl="1"/>
            <a:r>
              <a:rPr lang="ar-SA" dirty="0" smtClean="0"/>
              <a:t>لهذا أصبحت العلامة غاية في حد ذاتها يسعى اليها الطالب حتى بالطرق غير الشرعية</a:t>
            </a:r>
            <a:endParaRPr lang="fr-FR" dirty="0"/>
          </a:p>
        </p:txBody>
      </p:sp>
    </p:spTree>
    <p:extLst>
      <p:ext uri="{BB962C8B-B14F-4D97-AF65-F5344CB8AC3E}">
        <p14:creationId xmlns:p14="http://schemas.microsoft.com/office/powerpoint/2010/main" val="382854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dirty="0" smtClean="0"/>
              <a:t>مقاييس النجاح</a:t>
            </a:r>
            <a:endParaRPr lang="fr-FR" dirty="0"/>
          </a:p>
        </p:txBody>
      </p:sp>
      <p:sp>
        <p:nvSpPr>
          <p:cNvPr id="3" name="Espace réservé du contenu 2"/>
          <p:cNvSpPr>
            <a:spLocks noGrp="1"/>
          </p:cNvSpPr>
          <p:nvPr>
            <p:ph idx="1"/>
          </p:nvPr>
        </p:nvSpPr>
        <p:spPr>
          <a:xfrm>
            <a:off x="0" y="1981200"/>
            <a:ext cx="9144000" cy="4114800"/>
          </a:xfrm>
        </p:spPr>
        <p:txBody>
          <a:bodyPr/>
          <a:lstStyle/>
          <a:p>
            <a:pPr algn="r" rtl="1"/>
            <a:r>
              <a:rPr lang="ar-SA" dirty="0" smtClean="0"/>
              <a:t>رسوب الطالب هو رسوب: </a:t>
            </a:r>
          </a:p>
          <a:p>
            <a:pPr algn="r" rtl="1"/>
            <a:r>
              <a:rPr lang="ar-SA" dirty="0" smtClean="0"/>
              <a:t>للأستاذ</a:t>
            </a:r>
          </a:p>
          <a:p>
            <a:pPr algn="r" rtl="1"/>
            <a:r>
              <a:rPr lang="ar-SA" dirty="0" smtClean="0"/>
              <a:t>للمؤسسة التعليمية</a:t>
            </a:r>
          </a:p>
          <a:p>
            <a:pPr algn="r" rtl="1"/>
            <a:r>
              <a:rPr lang="ar-SA" dirty="0" smtClean="0"/>
              <a:t>للأسرة</a:t>
            </a:r>
          </a:p>
          <a:p>
            <a:pPr algn="r" rtl="1"/>
            <a:r>
              <a:rPr lang="ar-SA" dirty="0" smtClean="0"/>
              <a:t>للنظام التعليمي</a:t>
            </a:r>
          </a:p>
          <a:p>
            <a:pPr algn="r" rtl="1"/>
            <a:r>
              <a:rPr lang="ar-SA" dirty="0" smtClean="0"/>
              <a:t>للمجتمع </a:t>
            </a:r>
            <a:endParaRPr lang="fr-FR" dirty="0"/>
          </a:p>
        </p:txBody>
      </p:sp>
    </p:spTree>
    <p:extLst>
      <p:ext uri="{BB962C8B-B14F-4D97-AF65-F5344CB8AC3E}">
        <p14:creationId xmlns:p14="http://schemas.microsoft.com/office/powerpoint/2010/main" val="139124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1214422"/>
            <a:ext cx="7772400" cy="4114800"/>
          </a:xfrm>
        </p:spPr>
        <p:txBody>
          <a:bodyPr>
            <a:normAutofit fontScale="92500"/>
          </a:bodyPr>
          <a:lstStyle/>
          <a:p>
            <a:pPr marL="0" indent="0" algn="r">
              <a:buNone/>
            </a:pPr>
            <a:r>
              <a:rPr lang="ar-DZ" sz="4000" dirty="0"/>
              <a:t>أما التقويم فهو يشمل بالإضافة إلى القياس والتقييم، عملية تشخيص نقاط القوة والضعف في المناهج والفعل التربوي وتشخيص أسبابها، بغرض البحث عن آليات تعزيز نقاط القوة وتحديد </a:t>
            </a:r>
            <a:r>
              <a:rPr lang="ar-DZ" sz="4000" dirty="0" err="1"/>
              <a:t>كيفيات</a:t>
            </a:r>
            <a:r>
              <a:rPr lang="ar-DZ" sz="4000" dirty="0"/>
              <a:t> التعديل والتحسين أو علاج نقاط الضعف، فالتقييم إذا في مجال العمل التربوي يعتبر جزءا لا يتجزأ من العملية الشاملة التي هو التقويم. </a:t>
            </a:r>
            <a:r>
              <a:rPr lang="ar-DZ" sz="4000" baseline="30000" dirty="0"/>
              <a:t>(1)</a:t>
            </a:r>
            <a:endParaRPr lang="fr-FR" sz="4000" dirty="0"/>
          </a:p>
          <a:p>
            <a:pPr algn="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3522" y="-20190"/>
            <a:ext cx="9177521" cy="6858000"/>
          </a:xfrm>
          <a:prstGeom prst="rect">
            <a:avLst/>
          </a:prstGeom>
        </p:spPr>
      </p:pic>
    </p:spTree>
    <p:extLst>
      <p:ext uri="{BB962C8B-B14F-4D97-AF65-F5344CB8AC3E}">
        <p14:creationId xmlns:p14="http://schemas.microsoft.com/office/powerpoint/2010/main" val="3567890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605248" y="3189877"/>
            <a:ext cx="7886700" cy="1024127"/>
          </a:xfrm>
          <a:prstGeom prst="rect">
            <a:avLst/>
          </a:prstGeom>
        </p:spPr>
      </p:pic>
      <p:pic>
        <p:nvPicPr>
          <p:cNvPr id="4" name="Image 3"/>
          <p:cNvPicPr>
            <a:picLocks noChangeAspect="1"/>
          </p:cNvPicPr>
          <p:nvPr/>
        </p:nvPicPr>
        <p:blipFill>
          <a:blip r:embed="rId3"/>
          <a:stretch>
            <a:fillRect/>
          </a:stretch>
        </p:blipFill>
        <p:spPr>
          <a:xfrm>
            <a:off x="2028318" y="260648"/>
            <a:ext cx="4695851" cy="804742"/>
          </a:xfrm>
          <a:prstGeom prst="rect">
            <a:avLst/>
          </a:prstGeom>
        </p:spPr>
      </p:pic>
      <p:pic>
        <p:nvPicPr>
          <p:cNvPr id="6" name="Image 5"/>
          <p:cNvPicPr>
            <a:picLocks noChangeAspect="1"/>
          </p:cNvPicPr>
          <p:nvPr/>
        </p:nvPicPr>
        <p:blipFill>
          <a:blip r:embed="rId2"/>
          <a:stretch>
            <a:fillRect/>
          </a:stretch>
        </p:blipFill>
        <p:spPr>
          <a:xfrm>
            <a:off x="604907" y="2760612"/>
            <a:ext cx="7887383" cy="1024217"/>
          </a:xfrm>
          <a:prstGeom prst="rect">
            <a:avLst/>
          </a:prstGeom>
        </p:spPr>
      </p:pic>
      <p:pic>
        <p:nvPicPr>
          <p:cNvPr id="7" name="Image 6"/>
          <p:cNvPicPr>
            <a:picLocks noChangeAspect="1"/>
          </p:cNvPicPr>
          <p:nvPr/>
        </p:nvPicPr>
        <p:blipFill>
          <a:blip r:embed="rId4"/>
          <a:stretch>
            <a:fillRect/>
          </a:stretch>
        </p:blipFill>
        <p:spPr>
          <a:xfrm>
            <a:off x="-23402" y="1521458"/>
            <a:ext cx="9010383" cy="4360964"/>
          </a:xfrm>
          <a:prstGeom prst="rect">
            <a:avLst/>
          </a:prstGeom>
        </p:spPr>
      </p:pic>
    </p:spTree>
    <p:extLst>
      <p:ext uri="{BB962C8B-B14F-4D97-AF65-F5344CB8AC3E}">
        <p14:creationId xmlns:p14="http://schemas.microsoft.com/office/powerpoint/2010/main" val="3670613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altLang="en-US" sz="3600" b="1" dirty="0">
                <a:solidFill>
                  <a:srgbClr val="FF0000"/>
                </a:solidFill>
                <a:ea typeface="Calibri" panose="020F0502020204030204" pitchFamily="34" charset="0"/>
                <a:cs typeface="Simplified Arabic" panose="02020603050405020304" pitchFamily="18" charset="-78"/>
              </a:rPr>
              <a:t>التفكير الاستراتيجي يسعى للنجاح والتميز وليس للبقاء فقط</a:t>
            </a:r>
            <a:r>
              <a:rPr lang="ar-SA" altLang="en-US" sz="2400" b="1" dirty="0">
                <a:solidFill>
                  <a:srgbClr val="FF0000"/>
                </a:solidFill>
                <a:ea typeface="Calibri" panose="020F0502020204030204" pitchFamily="34" charset="0"/>
                <a:cs typeface="Simplified Arabic" panose="02020603050405020304" pitchFamily="18" charset="-78"/>
              </a:rPr>
              <a:t> "</a:t>
            </a:r>
            <a:r>
              <a:rPr lang="en-US" altLang="en-US" sz="1800" dirty="0">
                <a:ea typeface="Calibri" panose="020F0502020204030204" pitchFamily="34" charset="0"/>
                <a:cs typeface="Arial" panose="020B0604020202020204" pitchFamily="34" charset="0"/>
              </a:rPr>
              <a:t/>
            </a:r>
            <a:br>
              <a:rPr lang="en-US" altLang="en-US" sz="1800" dirty="0">
                <a:ea typeface="Calibri" panose="020F0502020204030204" pitchFamily="34" charset="0"/>
                <a:cs typeface="Arial" panose="020B0604020202020204" pitchFamily="34" charset="0"/>
              </a:rPr>
            </a:br>
            <a:endParaRPr lang="fr-FR" dirty="0"/>
          </a:p>
        </p:txBody>
      </p:sp>
      <p:pic>
        <p:nvPicPr>
          <p:cNvPr id="4" name="Espace réservé du contenu 3"/>
          <p:cNvPicPr>
            <a:picLocks noGrp="1" noChangeAspect="1"/>
          </p:cNvPicPr>
          <p:nvPr>
            <p:ph idx="1"/>
          </p:nvPr>
        </p:nvPicPr>
        <p:blipFill>
          <a:blip r:embed="rId2"/>
          <a:stretch>
            <a:fillRect/>
          </a:stretch>
        </p:blipFill>
        <p:spPr>
          <a:xfrm>
            <a:off x="0" y="1916832"/>
            <a:ext cx="9144000" cy="3789313"/>
          </a:xfrm>
          <a:prstGeom prst="rect">
            <a:avLst/>
          </a:prstGeom>
        </p:spPr>
      </p:pic>
    </p:spTree>
    <p:extLst>
      <p:ext uri="{BB962C8B-B14F-4D97-AF65-F5344CB8AC3E}">
        <p14:creationId xmlns:p14="http://schemas.microsoft.com/office/powerpoint/2010/main" val="2039948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itle 3"/>
          <p:cNvSpPr txBox="1">
            <a:spLocks/>
          </p:cNvSpPr>
          <p:nvPr/>
        </p:nvSpPr>
        <p:spPr>
          <a:xfrm>
            <a:off x="-2844824" y="260648"/>
            <a:ext cx="7872536" cy="327988"/>
          </a:xfrm>
          <a:prstGeom prst="rect">
            <a:avLst/>
          </a:prstGeom>
          <a:extLst/>
        </p:spPr>
        <p:txBody>
          <a:bodyPr>
            <a:noAutofit/>
          </a:bodyPr>
          <a:lstStyle>
            <a:lvl1pPr algn="l" rtl="0" eaLnBrk="1" fontAlgn="base" hangingPunct="1">
              <a:spcBef>
                <a:spcPct val="0"/>
              </a:spcBef>
              <a:spcAft>
                <a:spcPct val="0"/>
              </a:spcAft>
              <a:defRPr sz="4200" b="1" kern="1200">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anose="020B0604020202020204" pitchFamily="34" charset="0"/>
              </a:defRPr>
            </a:lvl2pPr>
            <a:lvl3pPr algn="l" rtl="0" eaLnBrk="1" fontAlgn="base" hangingPunct="1">
              <a:spcBef>
                <a:spcPct val="0"/>
              </a:spcBef>
              <a:spcAft>
                <a:spcPct val="0"/>
              </a:spcAft>
              <a:defRPr sz="4200" b="1">
                <a:solidFill>
                  <a:srgbClr val="000000"/>
                </a:solidFill>
                <a:latin typeface="Arial" panose="020B0604020202020204" pitchFamily="34" charset="0"/>
              </a:defRPr>
            </a:lvl3pPr>
            <a:lvl4pPr algn="l" rtl="0" eaLnBrk="1" fontAlgn="base" hangingPunct="1">
              <a:spcBef>
                <a:spcPct val="0"/>
              </a:spcBef>
              <a:spcAft>
                <a:spcPct val="0"/>
              </a:spcAft>
              <a:defRPr sz="4200" b="1">
                <a:solidFill>
                  <a:srgbClr val="000000"/>
                </a:solidFill>
                <a:latin typeface="Arial" panose="020B0604020202020204" pitchFamily="34" charset="0"/>
              </a:defRPr>
            </a:lvl4pPr>
            <a:lvl5pPr algn="l" rtl="0" eaLnBrk="1" fontAlgn="base" hangingPunct="1">
              <a:spcBef>
                <a:spcPct val="0"/>
              </a:spcBef>
              <a:spcAft>
                <a:spcPct val="0"/>
              </a:spcAft>
              <a:defRPr sz="4200" b="1">
                <a:solidFill>
                  <a:srgbClr val="000000"/>
                </a:solidFill>
                <a:latin typeface="Arial" panose="020B0604020202020204" pitchFamily="34" charset="0"/>
              </a:defRPr>
            </a:lvl5pPr>
            <a:lvl6pPr marL="457200" algn="l" rtl="0" eaLnBrk="1" fontAlgn="base" hangingPunct="1">
              <a:spcBef>
                <a:spcPct val="0"/>
              </a:spcBef>
              <a:spcAft>
                <a:spcPct val="0"/>
              </a:spcAft>
              <a:defRPr sz="4200" b="1">
                <a:solidFill>
                  <a:srgbClr val="000000"/>
                </a:solidFill>
                <a:latin typeface="Arial" panose="020B0604020202020204" pitchFamily="34" charset="0"/>
              </a:defRPr>
            </a:lvl6pPr>
            <a:lvl7pPr marL="914400" algn="l" rtl="0" eaLnBrk="1" fontAlgn="base" hangingPunct="1">
              <a:spcBef>
                <a:spcPct val="0"/>
              </a:spcBef>
              <a:spcAft>
                <a:spcPct val="0"/>
              </a:spcAft>
              <a:defRPr sz="4200" b="1">
                <a:solidFill>
                  <a:srgbClr val="000000"/>
                </a:solidFill>
                <a:latin typeface="Arial" panose="020B0604020202020204" pitchFamily="34" charset="0"/>
              </a:defRPr>
            </a:lvl7pPr>
            <a:lvl8pPr marL="1371600" algn="l" rtl="0" eaLnBrk="1" fontAlgn="base" hangingPunct="1">
              <a:spcBef>
                <a:spcPct val="0"/>
              </a:spcBef>
              <a:spcAft>
                <a:spcPct val="0"/>
              </a:spcAft>
              <a:defRPr sz="4200" b="1">
                <a:solidFill>
                  <a:srgbClr val="000000"/>
                </a:solidFill>
                <a:latin typeface="Arial" panose="020B0604020202020204" pitchFamily="34" charset="0"/>
              </a:defRPr>
            </a:lvl8pPr>
            <a:lvl9pPr marL="1828800" algn="l" rtl="0" eaLnBrk="1" fontAlgn="base" hangingPunct="1">
              <a:spcBef>
                <a:spcPct val="0"/>
              </a:spcBef>
              <a:spcAft>
                <a:spcPct val="0"/>
              </a:spcAft>
              <a:defRPr sz="4200" b="1">
                <a:solidFill>
                  <a:srgbClr val="000000"/>
                </a:solidFill>
                <a:latin typeface="Arial" panose="020B0604020202020204" pitchFamily="34" charset="0"/>
              </a:defRPr>
            </a:lvl9pPr>
          </a:lstStyle>
          <a:p>
            <a:pPr algn="ctr">
              <a:defRPr/>
            </a:pPr>
            <a:r>
              <a:rPr lang="ar-DZ" sz="11500" dirty="0" smtClean="0">
                <a:ln w="0"/>
                <a:gradFill>
                  <a:gsLst>
                    <a:gs pos="0">
                      <a:srgbClr val="FFC0AA">
                        <a:lumMod val="50000"/>
                      </a:srgbClr>
                    </a:gs>
                    <a:gs pos="50000">
                      <a:srgbClr val="FFC0AA"/>
                    </a:gs>
                    <a:gs pos="100000">
                      <a:srgbClr val="FFC0AA">
                        <a:lumMod val="60000"/>
                        <a:lumOff val="40000"/>
                      </a:srgbClr>
                    </a:gs>
                  </a:gsLst>
                  <a:lin ang="5400000"/>
                </a:gradFill>
                <a:effectLst>
                  <a:reflection blurRad="6350" stA="53000" endA="300" endPos="35500" dir="5400000" sy="-90000" algn="bl" rotWithShape="0"/>
                </a:effectLst>
                <a:latin typeface="ae_Dimnah" panose="02060603050605020204" pitchFamily="18" charset="-78"/>
                <a:cs typeface="ae_Dimnah" panose="02060603050605020204" pitchFamily="18" charset="-78"/>
              </a:rPr>
              <a:t>شكرا</a:t>
            </a:r>
            <a:endParaRPr lang="en-US" sz="11500" dirty="0">
              <a:ln w="0"/>
              <a:gradFill>
                <a:gsLst>
                  <a:gs pos="0">
                    <a:srgbClr val="FFC0AA">
                      <a:lumMod val="50000"/>
                    </a:srgbClr>
                  </a:gs>
                  <a:gs pos="50000">
                    <a:srgbClr val="FFC0AA"/>
                  </a:gs>
                  <a:gs pos="100000">
                    <a:srgbClr val="FFC0AA">
                      <a:lumMod val="60000"/>
                      <a:lumOff val="40000"/>
                    </a:srgbClr>
                  </a:gs>
                </a:gsLst>
                <a:lin ang="5400000"/>
              </a:gradFill>
              <a:effectLst>
                <a:reflection blurRad="6350" stA="53000" endA="300" endPos="35500" dir="5400000" sy="-90000" algn="bl" rotWithShape="0"/>
              </a:effectLst>
              <a:latin typeface="ae_Dimnah" panose="02060603050605020204" pitchFamily="18" charset="-78"/>
              <a:cs typeface="ae_Dimnah" panose="02060603050605020204" pitchFamily="18" charset="-78"/>
            </a:endParaRPr>
          </a:p>
        </p:txBody>
      </p:sp>
    </p:spTree>
    <p:extLst>
      <p:ext uri="{BB962C8B-B14F-4D97-AF65-F5344CB8AC3E}">
        <p14:creationId xmlns:p14="http://schemas.microsoft.com/office/powerpoint/2010/main" val="18494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285860"/>
            <a:ext cx="7772400" cy="4810140"/>
          </a:xfrm>
        </p:spPr>
        <p:txBody>
          <a:bodyPr>
            <a:normAutofit/>
          </a:bodyPr>
          <a:lstStyle/>
          <a:p>
            <a:pPr algn="r" rtl="1"/>
            <a:r>
              <a:rPr lang="ar-DZ" sz="4400" dirty="0"/>
              <a:t>تجمع أغلب المعاجم العربية، أن مصطلح التقويم مرتبط عموما بالتعديل والتحسين والتجبير وأن القيمة (بالكسر) هي القدر أو الثمن وعليه فإن التقييم يعني التثمين والتقدير وإعطاء للشيء قيمته.</a:t>
            </a:r>
            <a:endParaRPr lang="fr-FR"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928670"/>
            <a:ext cx="7772400" cy="4114800"/>
          </a:xfrm>
        </p:spPr>
        <p:txBody>
          <a:bodyPr>
            <a:noAutofit/>
          </a:bodyPr>
          <a:lstStyle/>
          <a:p>
            <a:pPr marL="0" indent="0" algn="r">
              <a:buNone/>
            </a:pPr>
            <a:r>
              <a:rPr lang="ar-DZ" sz="4000" dirty="0" smtClean="0"/>
              <a:t> رغم أن معجم علوم التربية استخدم لفظة التقييم كمرادفة للفظة التقويم، إلا أن أغلبية المتخصصين والفاعلين في ميدان التربية والتعليم من معلمين وأساتذة ومفتشين يميزون بين المصطلحين فقط من حيث وظيفة كل واحد منهما، حيث يدل التقييم – يقول محمد السيد – على إعطاء قيمة للشيء بعد قياسه ومقارنته بمعيار أو مجموعة من المعايير، </a:t>
            </a:r>
            <a:endParaRPr lang="fr-F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500174"/>
            <a:ext cx="7772400" cy="4114800"/>
          </a:xfrm>
        </p:spPr>
        <p:txBody>
          <a:bodyPr>
            <a:normAutofit/>
          </a:bodyPr>
          <a:lstStyle/>
          <a:p>
            <a:pPr marL="0" indent="0" algn="r">
              <a:buNone/>
            </a:pPr>
            <a:r>
              <a:rPr lang="ar-DZ" sz="4000" dirty="0" err="1" smtClean="0"/>
              <a:t>ان</a:t>
            </a:r>
            <a:r>
              <a:rPr lang="ar-DZ" sz="4000" dirty="0" smtClean="0"/>
              <a:t> </a:t>
            </a:r>
            <a:r>
              <a:rPr lang="ar-DZ" sz="4000" dirty="0"/>
              <a:t>مفهوم "المنتوج" و "المردود" و "الكلفة" و "المرد ودية"، كلها مصطلحات اقتصادية أُدخلت إلى عالم التربية، وأصبحت مفاهيم أساسية في عملية تقويم المناهج والأهداف التربوية، كما تميزت بداية القرن </a:t>
            </a:r>
            <a:r>
              <a:rPr lang="ar-DZ" sz="4000" dirty="0">
                <a:solidFill>
                  <a:schemeClr val="tx2"/>
                </a:solidFill>
              </a:rPr>
              <a:t>20</a:t>
            </a:r>
            <a:r>
              <a:rPr lang="ar-DZ" sz="4000" b="1" dirty="0">
                <a:solidFill>
                  <a:schemeClr val="tx2"/>
                </a:solidFill>
              </a:rPr>
              <a:t> بإعادة النظر في قيمة </a:t>
            </a:r>
            <a:r>
              <a:rPr lang="ar-DZ" sz="4000" b="1" dirty="0" smtClean="0">
                <a:solidFill>
                  <a:schemeClr val="tx2"/>
                </a:solidFill>
              </a:rPr>
              <a:t>الامتحانات </a:t>
            </a:r>
            <a:r>
              <a:rPr lang="ar-DZ" sz="4000" b="1" dirty="0">
                <a:solidFill>
                  <a:schemeClr val="tx2"/>
                </a:solidFill>
              </a:rPr>
              <a:t>التقليدية كأسلوب وحيد </a:t>
            </a:r>
            <a:r>
              <a:rPr lang="ar-DZ" sz="4000" b="1" dirty="0" smtClean="0">
                <a:solidFill>
                  <a:schemeClr val="tx2"/>
                </a:solidFill>
              </a:rPr>
              <a:t>للانتقاء، </a:t>
            </a:r>
            <a:endParaRPr lang="fr-FR" sz="4000" b="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1357298"/>
            <a:ext cx="7772400" cy="4114800"/>
          </a:xfrm>
        </p:spPr>
        <p:txBody>
          <a:bodyPr>
            <a:normAutofit/>
          </a:bodyPr>
          <a:lstStyle/>
          <a:p>
            <a:pPr marL="0" indent="0" algn="r">
              <a:buNone/>
            </a:pPr>
            <a:r>
              <a:rPr lang="ar-DZ" sz="4000" dirty="0" smtClean="0"/>
              <a:t>وقد أوضح علم التباري </a:t>
            </a:r>
            <a:r>
              <a:rPr lang="fr-FR" sz="4000" dirty="0" smtClean="0"/>
              <a:t>Docimologie </a:t>
            </a:r>
            <a:r>
              <a:rPr lang="ar-DZ" sz="4000" dirty="0" smtClean="0"/>
              <a:t> عدة انتقادات بالاعتماد على عدة تحقيقات، واقترح طرق وتقنيات قياس أكثر موضوعية وأكثر صرامة للحكم على صدق </a:t>
            </a:r>
            <a:r>
              <a:rPr lang="fr-FR" sz="4000" dirty="0" smtClean="0"/>
              <a:t>Fiabilité </a:t>
            </a:r>
            <a:r>
              <a:rPr lang="ar-DZ" sz="4000" dirty="0" smtClean="0"/>
              <a:t> وثبات وموثوقية  </a:t>
            </a:r>
            <a:r>
              <a:rPr lang="fr-FR" sz="4000" dirty="0" smtClean="0"/>
              <a:t>Fidélité </a:t>
            </a:r>
            <a:r>
              <a:rPr lang="ar-DZ" sz="4000" dirty="0" smtClean="0"/>
              <a:t> نتائج عملية التقويم </a:t>
            </a:r>
            <a:endParaRPr lang="fr-FR" sz="4000" dirty="0" smtClean="0"/>
          </a:p>
          <a:p>
            <a:pPr marL="0" indent="0" algn="r">
              <a:buNone/>
            </a:pPr>
            <a:r>
              <a:rPr lang="ar-DZ" sz="4000" dirty="0" smtClean="0"/>
              <a:t>وما يسفر عنها من أحكام</a:t>
            </a:r>
            <a:endParaRPr lang="fr-F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0"/>
            <a:ext cx="8784976" cy="5472098"/>
          </a:xfrm>
        </p:spPr>
        <p:txBody>
          <a:bodyPr>
            <a:normAutofit/>
          </a:bodyPr>
          <a:lstStyle/>
          <a:p>
            <a:pPr algn="ctr">
              <a:buNone/>
            </a:pPr>
            <a:r>
              <a:rPr lang="ar-SA" sz="6000" b="1" dirty="0" smtClean="0">
                <a:solidFill>
                  <a:srgbClr val="FFFF00"/>
                </a:solidFill>
                <a:latin typeface="Simplified Arabic" panose="02020603050405020304" pitchFamily="18" charset="-78"/>
                <a:cs typeface="Simplified Arabic" panose="02020603050405020304" pitchFamily="18" charset="-78"/>
              </a:rPr>
              <a:t>اهداف التقويم</a:t>
            </a:r>
            <a:r>
              <a:rPr lang="ar-DZ" sz="6000" b="1" dirty="0" smtClean="0">
                <a:solidFill>
                  <a:srgbClr val="FFFF00"/>
                </a:solidFill>
                <a:latin typeface="Simplified Arabic" panose="02020603050405020304" pitchFamily="18" charset="-78"/>
                <a:cs typeface="Simplified Arabic" panose="02020603050405020304" pitchFamily="18" charset="-78"/>
              </a:rPr>
              <a:t> </a:t>
            </a:r>
            <a:endParaRPr lang="ar-SA" sz="6000" b="1" dirty="0" smtClean="0">
              <a:solidFill>
                <a:srgbClr val="FFFF00"/>
              </a:solidFill>
              <a:latin typeface="Simplified Arabic" panose="02020603050405020304" pitchFamily="18" charset="-78"/>
              <a:cs typeface="Simplified Arabic" panose="02020603050405020304" pitchFamily="18" charset="-78"/>
            </a:endParaRPr>
          </a:p>
          <a:p>
            <a:pPr algn="r">
              <a:buNone/>
            </a:pPr>
            <a:r>
              <a:rPr lang="fr-FR" sz="4400" dirty="0" smtClean="0"/>
              <a:t>?</a:t>
            </a:r>
            <a:r>
              <a:rPr lang="ar-DZ" sz="4400" dirty="0" smtClean="0"/>
              <a:t>  لماذا نقوم</a:t>
            </a:r>
          </a:p>
          <a:p>
            <a:pPr algn="r">
              <a:buNone/>
            </a:pPr>
            <a:r>
              <a:rPr lang="ar-SA" sz="4400" dirty="0" smtClean="0"/>
              <a:t>1- </a:t>
            </a:r>
            <a:r>
              <a:rPr lang="ar-SA" sz="4400" dirty="0"/>
              <a:t>توجيه تعلم </a:t>
            </a:r>
            <a:r>
              <a:rPr lang="ar-SA" sz="4400" dirty="0" smtClean="0"/>
              <a:t>ال</a:t>
            </a:r>
            <a:r>
              <a:rPr lang="ar-DZ" sz="4400" dirty="0" smtClean="0"/>
              <a:t>متعلمين</a:t>
            </a:r>
            <a:r>
              <a:rPr lang="ar-SA" sz="4400" dirty="0" smtClean="0"/>
              <a:t> </a:t>
            </a:r>
            <a:r>
              <a:rPr lang="ar-SA" sz="4400" dirty="0"/>
              <a:t>في الاتجاه </a:t>
            </a:r>
            <a:r>
              <a:rPr lang="ar-SA" sz="4400" dirty="0" smtClean="0"/>
              <a:t>المرغوب</a:t>
            </a:r>
            <a:r>
              <a:rPr lang="ar-SA" sz="4400" dirty="0"/>
              <a:t/>
            </a:r>
            <a:br>
              <a:rPr lang="ar-SA" sz="4400" dirty="0"/>
            </a:br>
            <a:r>
              <a:rPr lang="ar-SA" sz="4400" dirty="0"/>
              <a:t> فيه . </a:t>
            </a:r>
            <a:br>
              <a:rPr lang="ar-SA" sz="4400" dirty="0"/>
            </a:br>
            <a:r>
              <a:rPr lang="ar-SA" sz="4400" dirty="0" smtClean="0"/>
              <a:t>2</a:t>
            </a:r>
            <a:r>
              <a:rPr lang="ar-SA" sz="4400" dirty="0"/>
              <a:t>-</a:t>
            </a:r>
            <a:r>
              <a:rPr lang="ar-SA" sz="4400" dirty="0" smtClean="0"/>
              <a:t> </a:t>
            </a:r>
            <a:r>
              <a:rPr lang="ar-SA" sz="4400" dirty="0"/>
              <a:t>تحديد جوانب القوة والضعف </a:t>
            </a:r>
            <a:r>
              <a:rPr lang="ar-SA" sz="4400" dirty="0" smtClean="0"/>
              <a:t>لد</a:t>
            </a:r>
            <a:r>
              <a:rPr lang="ar-DZ" sz="4400" dirty="0" smtClean="0"/>
              <a:t>يهم</a:t>
            </a:r>
            <a:r>
              <a:rPr lang="ar-SA" sz="4400" dirty="0" smtClean="0"/>
              <a:t>، </a:t>
            </a:r>
            <a:r>
              <a:rPr lang="ar-SA" sz="4400" dirty="0"/>
              <a:t>لعلاج جوانب الضعف وتلافيها ، وتعزيز </a:t>
            </a:r>
            <a:r>
              <a:rPr lang="ar-DZ" sz="4400" dirty="0" smtClean="0"/>
              <a:t>جوانب القوة.</a:t>
            </a:r>
            <a:r>
              <a:rPr lang="ar-SA" sz="4400" dirty="0" smtClean="0"/>
              <a:t>    </a:t>
            </a:r>
            <a:endParaRPr lang="ar-DZ" sz="4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528" y="692696"/>
            <a:ext cx="8964488" cy="5312632"/>
          </a:xfrm>
        </p:spPr>
        <p:txBody>
          <a:bodyPr>
            <a:noAutofit/>
          </a:bodyPr>
          <a:lstStyle/>
          <a:p>
            <a:pPr algn="r">
              <a:buNone/>
            </a:pPr>
            <a:r>
              <a:rPr lang="ar-SA" sz="3600" b="1" dirty="0">
                <a:latin typeface="Simplified Arabic" panose="02020603050405020304" pitchFamily="18" charset="-78"/>
                <a:cs typeface="Simplified Arabic" panose="02020603050405020304" pitchFamily="18" charset="-78"/>
              </a:rPr>
              <a:t/>
            </a:r>
            <a:br>
              <a:rPr lang="ar-SA" sz="3600" b="1" dirty="0">
                <a:latin typeface="Simplified Arabic" panose="02020603050405020304" pitchFamily="18" charset="-78"/>
                <a:cs typeface="Simplified Arabic" panose="02020603050405020304" pitchFamily="18" charset="-78"/>
              </a:rPr>
            </a:br>
            <a:r>
              <a:rPr lang="ar-SA" sz="3600" b="1" dirty="0" smtClean="0">
                <a:latin typeface="Simplified Arabic" panose="02020603050405020304" pitchFamily="18" charset="-78"/>
                <a:cs typeface="Simplified Arabic" panose="02020603050405020304" pitchFamily="18" charset="-78"/>
              </a:rPr>
              <a:t>3- </a:t>
            </a:r>
            <a:r>
              <a:rPr lang="ar-SA" sz="3600" b="1" dirty="0">
                <a:latin typeface="Simplified Arabic" panose="02020603050405020304" pitchFamily="18" charset="-78"/>
                <a:cs typeface="Simplified Arabic" panose="02020603050405020304" pitchFamily="18" charset="-78"/>
              </a:rPr>
              <a:t>تعريف المتعلم بنتائج تعلمه ، وإعطاؤه فكرة واضحة عن أدائه .</a:t>
            </a:r>
            <a:br>
              <a:rPr lang="ar-SA" sz="3600" b="1" dirty="0">
                <a:latin typeface="Simplified Arabic" panose="02020603050405020304" pitchFamily="18" charset="-78"/>
                <a:cs typeface="Simplified Arabic" panose="02020603050405020304" pitchFamily="18" charset="-78"/>
              </a:rPr>
            </a:br>
            <a:r>
              <a:rPr lang="ar-SA" sz="3600" b="1" dirty="0" smtClean="0">
                <a:latin typeface="Simplified Arabic" panose="02020603050405020304" pitchFamily="18" charset="-78"/>
                <a:cs typeface="Simplified Arabic" panose="02020603050405020304" pitchFamily="18" charset="-78"/>
              </a:rPr>
              <a:t>4- </a:t>
            </a:r>
            <a:r>
              <a:rPr lang="ar-SA" sz="3600" b="1" dirty="0">
                <a:latin typeface="Simplified Arabic" panose="02020603050405020304" pitchFamily="18" charset="-78"/>
                <a:cs typeface="Simplified Arabic" panose="02020603050405020304" pitchFamily="18" charset="-78"/>
              </a:rPr>
              <a:t>إثارة دافعية المتعلم للتعلم والاستمرار فيه </a:t>
            </a:r>
            <a:r>
              <a:rPr lang="ar-SA" sz="3600" b="1" dirty="0" smtClean="0">
                <a:latin typeface="Simplified Arabic" panose="02020603050405020304" pitchFamily="18" charset="-78"/>
                <a:cs typeface="Simplified Arabic" panose="02020603050405020304" pitchFamily="18" charset="-78"/>
              </a:rPr>
              <a:t>.</a:t>
            </a:r>
            <a:r>
              <a:rPr lang="ar-SA" sz="3600" b="1" dirty="0">
                <a:latin typeface="Simplified Arabic" panose="02020603050405020304" pitchFamily="18" charset="-78"/>
                <a:cs typeface="Simplified Arabic" panose="02020603050405020304" pitchFamily="18" charset="-78"/>
              </a:rPr>
              <a:t> </a:t>
            </a:r>
            <a:endParaRPr lang="ar-SA" sz="3600" b="1" dirty="0" smtClean="0">
              <a:latin typeface="Simplified Arabic" panose="02020603050405020304" pitchFamily="18" charset="-78"/>
              <a:cs typeface="Simplified Arabic" panose="02020603050405020304" pitchFamily="18" charset="-78"/>
            </a:endParaRPr>
          </a:p>
          <a:p>
            <a:pPr algn="r">
              <a:buNone/>
            </a:pPr>
            <a:r>
              <a:rPr lang="ar-SA" sz="3600" b="1" dirty="0">
                <a:latin typeface="Simplified Arabic" panose="02020603050405020304" pitchFamily="18" charset="-78"/>
                <a:cs typeface="Simplified Arabic" panose="02020603050405020304" pitchFamily="18" charset="-78"/>
              </a:rPr>
              <a:t>5</a:t>
            </a:r>
            <a:r>
              <a:rPr lang="ar-SA" sz="3600" b="1" dirty="0" smtClean="0">
                <a:latin typeface="Simplified Arabic" panose="02020603050405020304" pitchFamily="18" charset="-78"/>
                <a:cs typeface="Simplified Arabic" panose="02020603050405020304" pitchFamily="18" charset="-78"/>
              </a:rPr>
              <a:t>-الحكم </a:t>
            </a:r>
            <a:r>
              <a:rPr lang="ar-SA" sz="3600" b="1" dirty="0">
                <a:latin typeface="Simplified Arabic" panose="02020603050405020304" pitchFamily="18" charset="-78"/>
                <a:cs typeface="Simplified Arabic" panose="02020603050405020304" pitchFamily="18" charset="-78"/>
              </a:rPr>
              <a:t>على مدى فعالية جهود المعلمين وطرق </a:t>
            </a:r>
            <a:r>
              <a:rPr lang="ar-SA" sz="3600" b="1" dirty="0" err="1">
                <a:latin typeface="Simplified Arabic" panose="02020603050405020304" pitchFamily="18" charset="-78"/>
                <a:cs typeface="Simplified Arabic" panose="02020603050405020304" pitchFamily="18" charset="-78"/>
              </a:rPr>
              <a:t>التدري</a:t>
            </a:r>
            <a:r>
              <a:rPr lang="ar-DZ" sz="3600" b="1" dirty="0">
                <a:latin typeface="Simplified Arabic" panose="02020603050405020304" pitchFamily="18" charset="-78"/>
                <a:cs typeface="Simplified Arabic" panose="02020603050405020304" pitchFamily="18" charset="-78"/>
              </a:rPr>
              <a:t>س.  </a:t>
            </a:r>
          </a:p>
          <a:p>
            <a:pPr algn="r">
              <a:buNone/>
            </a:pPr>
            <a:r>
              <a:rPr lang="ar-SA" sz="3600" b="1" dirty="0">
                <a:latin typeface="Simplified Arabic" panose="02020603050405020304" pitchFamily="18" charset="-78"/>
                <a:cs typeface="Simplified Arabic" panose="02020603050405020304" pitchFamily="18" charset="-78"/>
              </a:rPr>
              <a:t>6- الحكم على مدى ملاءمة المناهج التعليمية والسياسات التربوية المعمول بها.</a:t>
            </a:r>
          </a:p>
          <a:p>
            <a:pPr algn="r">
              <a:buNone/>
            </a:pPr>
            <a:r>
              <a:rPr lang="ar-SA" sz="3600" b="1" dirty="0">
                <a:latin typeface="Simplified Arabic" panose="02020603050405020304" pitchFamily="18" charset="-78"/>
                <a:cs typeface="Simplified Arabic" panose="02020603050405020304" pitchFamily="18" charset="-78"/>
              </a:rPr>
              <a:t/>
            </a:r>
            <a:br>
              <a:rPr lang="ar-SA" sz="3600" b="1" dirty="0">
                <a:latin typeface="Simplified Arabic" panose="02020603050405020304" pitchFamily="18" charset="-78"/>
                <a:cs typeface="Simplified Arabic" panose="02020603050405020304" pitchFamily="18" charset="-78"/>
              </a:rPr>
            </a:br>
            <a:r>
              <a:rPr lang="ar-SA" sz="3600" b="1" dirty="0">
                <a:latin typeface="Simplified Arabic" panose="02020603050405020304" pitchFamily="18" charset="-78"/>
                <a:cs typeface="Simplified Arabic" panose="02020603050405020304" pitchFamily="18" charset="-78"/>
              </a:rPr>
              <a:t> </a:t>
            </a:r>
            <a:endParaRPr lang="fr-FR" sz="3600" b="1" dirty="0">
              <a:latin typeface="Simplified Arabic" panose="02020603050405020304" pitchFamily="18" charset="-78"/>
              <a:cs typeface="Simplified Arabic" panose="02020603050405020304" pitchFamily="18" charset="-78"/>
            </a:endParaRPr>
          </a:p>
        </p:txBody>
      </p:sp>
    </p:spTree>
  </p:cSld>
  <p:clrMapOvr>
    <a:masterClrMapping/>
  </p:clrMapOvr>
</p:sld>
</file>

<file path=ppt/theme/theme1.xml><?xml version="1.0" encoding="utf-8"?>
<a:theme xmlns:a="http://schemas.openxmlformats.org/drawingml/2006/main" name="01068999">
  <a:themeElements>
    <a:clrScheme name="Thème Offic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fontScheme name="Thème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ème Offic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clrMap bg1="dk2" tx1="lt1" bg2="dk1" tx2="lt2" accent1="accent1" accent2="accent2" accent3="accent3" accent4="accent4" accent5="accent5" accent6="accent6" hlink="hlink" folHlink="folHlink"/>
    </a:extraClrScheme>
    <a:extraClrScheme>
      <a:clrScheme name="Thème Office 2">
        <a:dk1>
          <a:srgbClr val="000000"/>
        </a:dk1>
        <a:lt1>
          <a:srgbClr val="FFFFFF"/>
        </a:lt1>
        <a:dk2>
          <a:srgbClr val="CC00CC"/>
        </a:dk2>
        <a:lt2>
          <a:srgbClr val="FFFFFF"/>
        </a:lt2>
        <a:accent1>
          <a:srgbClr val="3399FF"/>
        </a:accent1>
        <a:accent2>
          <a:srgbClr val="9900FF"/>
        </a:accent2>
        <a:accent3>
          <a:srgbClr val="FFFFFF"/>
        </a:accent3>
        <a:accent4>
          <a:srgbClr val="000000"/>
        </a:accent4>
        <a:accent5>
          <a:srgbClr val="ADCAFF"/>
        </a:accent5>
        <a:accent6>
          <a:srgbClr val="8A00E7"/>
        </a:accent6>
        <a:hlink>
          <a:srgbClr val="66FF33"/>
        </a:hlink>
        <a:folHlink>
          <a:srgbClr val="66CCFF"/>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01068999</Template>
  <TotalTime>691</TotalTime>
  <Words>671</Words>
  <Application>Microsoft Office PowerPoint</Application>
  <PresentationFormat>Affichage à l'écran (4:3)</PresentationFormat>
  <Paragraphs>130</Paragraphs>
  <Slides>33</Slides>
  <Notes>0</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33</vt:i4>
      </vt:variant>
    </vt:vector>
  </HeadingPairs>
  <TitlesOfParts>
    <vt:vector size="44" baseType="lpstr">
      <vt:lpstr>ae_Dimnah</vt:lpstr>
      <vt:lpstr>Arial</vt:lpstr>
      <vt:lpstr>Calibri</vt:lpstr>
      <vt:lpstr>Calibri Light</vt:lpstr>
      <vt:lpstr>Simplified Arabic</vt:lpstr>
      <vt:lpstr>Times New Roman</vt:lpstr>
      <vt:lpstr>01068999</vt:lpstr>
      <vt:lpstr>Office Theme</vt:lpstr>
      <vt:lpstr>1_Office Theme</vt:lpstr>
      <vt:lpstr>1_Thème Office</vt:lpstr>
      <vt:lpstr>2_Thème Office</vt:lpstr>
      <vt:lpstr>التقويم التعليمي و بناء الاختبارات</vt:lpstr>
      <vt:lpstr>     يعبر مصطلح التقييم أو التقويم ترجمة للكلمة الانجليزية  Evaluation، ولقد أثير جدل كبير في أوساط المتخصصين والفاعلين في ميدان التربية والتعليم حول الترجمة للعربية، وفي هذا الصدد استخدم مصطلح "تقييم" و "تقويم" مع اتفاق مستخدمي اللفظين على وظيفة كل واحدة وأهدافها ونقاط التقائهما واختلافهما.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متى نقوم؟    أنواع التقويم حسب المراحل</vt:lpstr>
      <vt:lpstr>ماذا نقوم؟</vt:lpstr>
      <vt:lpstr>من يقوّم؟</vt:lpstr>
      <vt:lpstr>كيف نقوم؟ما هي الأدوات المستخدم  الاختبارات التحصيلية</vt:lpstr>
      <vt:lpstr>الاختبارات النفسية</vt:lpstr>
      <vt:lpstr>الملاحظة</vt:lpstr>
      <vt:lpstr>اختبارات الشخصية</vt:lpstr>
      <vt:lpstr>مؤشرات الصحة النفسية</vt:lpstr>
      <vt:lpstr>بناء الاختيارات</vt:lpstr>
      <vt:lpstr>Présentation PowerPoint</vt:lpstr>
      <vt:lpstr>Présentation PowerPoint</vt:lpstr>
      <vt:lpstr>مراحل تخطيط الاختبار</vt:lpstr>
      <vt:lpstr>شروط بناء الاختبار</vt:lpstr>
      <vt:lpstr>جدول المواصفات</vt:lpstr>
      <vt:lpstr>هرم النمو المعرفي الذي يحدد جدول المواصفات للاختبارات</vt:lpstr>
      <vt:lpstr>Présentation PowerPoint</vt:lpstr>
      <vt:lpstr>الأسباب البيداغوجية لظاهرة الغش</vt:lpstr>
      <vt:lpstr>مقاييس النجاح</vt:lpstr>
      <vt:lpstr>مقاييس النجاح</vt:lpstr>
      <vt:lpstr>Présentation PowerPoint</vt:lpstr>
      <vt:lpstr>Présentation PowerPoint</vt:lpstr>
      <vt:lpstr>التفكير الاستراتيجي يسعى للنجاح والتميز وليس للبقاء فقط "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يعبر مصطلح التقييم أو التقويم ترجمة للكلمة الانجليزية Evaluation ، ولقد أثير جدل كبير في أوساط المتخصصين والفاعلين في ميدان التربية والتعليم حول الترجمة للعربية، وفي هذا الصدد استخدم مصطلح "تقييم" و "تقويم" مع اتفاق مستخدمي اللفظين على وظيفة كل واحدة وأهدافها ونقاط التقائهما واختلافهما.</dc:title>
  <dc:creator>2012</dc:creator>
  <cp:lastModifiedBy>SAMSUNG</cp:lastModifiedBy>
  <cp:revision>72</cp:revision>
  <dcterms:created xsi:type="dcterms:W3CDTF">2014-05-07T12:06:50Z</dcterms:created>
  <dcterms:modified xsi:type="dcterms:W3CDTF">2019-01-10T10:30:37Z</dcterms:modified>
</cp:coreProperties>
</file>